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sldIdLst>
    <p:sldId id="259" r:id="rId2"/>
    <p:sldId id="260" r:id="rId3"/>
    <p:sldId id="264" r:id="rId4"/>
    <p:sldId id="261" r:id="rId5"/>
    <p:sldId id="262" r:id="rId6"/>
    <p:sldId id="263" r:id="rId7"/>
    <p:sldId id="268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5E"/>
    <a:srgbClr val="DBE6F0"/>
    <a:srgbClr val="A7BFD9"/>
    <a:srgbClr val="FFBE45"/>
    <a:srgbClr val="F7A95D"/>
    <a:srgbClr val="95B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D4AAD-576D-D85E-CC7E-C273202C4250}" v="172" dt="2023-11-16T04:27:11.510"/>
    <p1510:client id="{6B77E39C-1E90-3A82-3020-5E1D82845AC7}" v="425" dt="2023-11-16T04:14:19.176"/>
    <p1510:client id="{A60046FE-A971-4F8A-911D-BF8720930787}" v="1957" dt="2023-11-16T03:32:27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eron O'steen" userId="S::w10182393@usm.edu::966a2727-889f-41b6-b135-ecda016e26fe" providerId="AD" clId="Web-{2EBD4AAD-576D-D85E-CC7E-C273202C4250}"/>
    <pc:docChg chg="addSld delSld modSld modMainMaster">
      <pc:chgData name="Cameron O'steen" userId="S::w10182393@usm.edu::966a2727-889f-41b6-b135-ecda016e26fe" providerId="AD" clId="Web-{2EBD4AAD-576D-D85E-CC7E-C273202C4250}" dt="2023-11-16T04:27:11.510" v="151"/>
      <pc:docMkLst>
        <pc:docMk/>
      </pc:docMkLst>
      <pc:sldChg chg="addSp delSp modSp">
        <pc:chgData name="Cameron O'steen" userId="S::w10182393@usm.edu::966a2727-889f-41b6-b135-ecda016e26fe" providerId="AD" clId="Web-{2EBD4AAD-576D-D85E-CC7E-C273202C4250}" dt="2023-11-16T04:27:11.510" v="151"/>
        <pc:sldMkLst>
          <pc:docMk/>
          <pc:sldMk cId="2048491260" sldId="258"/>
        </pc:sldMkLst>
        <pc:spChg chg="mod">
          <ac:chgData name="Cameron O'steen" userId="S::w10182393@usm.edu::966a2727-889f-41b6-b135-ecda016e26fe" providerId="AD" clId="Web-{2EBD4AAD-576D-D85E-CC7E-C273202C4250}" dt="2023-11-16T04:18:05.988" v="46" actId="20577"/>
          <ac:spMkLst>
            <pc:docMk/>
            <pc:sldMk cId="2048491260" sldId="258"/>
            <ac:spMk id="4" creationId="{C2829074-3AEF-0F73-F58B-2D3449F9DFB6}"/>
          </ac:spMkLst>
        </pc:spChg>
        <pc:spChg chg="mod">
          <ac:chgData name="Cameron O'steen" userId="S::w10182393@usm.edu::966a2727-889f-41b6-b135-ecda016e26fe" providerId="AD" clId="Web-{2EBD4AAD-576D-D85E-CC7E-C273202C4250}" dt="2023-11-16T04:18:09.676" v="47" actId="20577"/>
          <ac:spMkLst>
            <pc:docMk/>
            <pc:sldMk cId="2048491260" sldId="258"/>
            <ac:spMk id="5" creationId="{6669E124-858F-302C-A8B4-9DFFA3BED9DA}"/>
          </ac:spMkLst>
        </pc:spChg>
        <pc:spChg chg="add del">
          <ac:chgData name="Cameron O'steen" userId="S::w10182393@usm.edu::966a2727-889f-41b6-b135-ecda016e26fe" providerId="AD" clId="Web-{2EBD4AAD-576D-D85E-CC7E-C273202C4250}" dt="2023-11-16T04:27:11.510" v="151"/>
          <ac:spMkLst>
            <pc:docMk/>
            <pc:sldMk cId="2048491260" sldId="258"/>
            <ac:spMk id="7" creationId="{F4A636C1-2052-2D74-DC01-68454F4EF3A3}"/>
          </ac:spMkLst>
        </pc:spChg>
      </pc:sldChg>
      <pc:sldChg chg="addSp delSp modSp">
        <pc:chgData name="Cameron O'steen" userId="S::w10182393@usm.edu::966a2727-889f-41b6-b135-ecda016e26fe" providerId="AD" clId="Web-{2EBD4AAD-576D-D85E-CC7E-C273202C4250}" dt="2023-11-16T04:17:27.549" v="43"/>
        <pc:sldMkLst>
          <pc:docMk/>
          <pc:sldMk cId="1429287400" sldId="259"/>
        </pc:sldMkLst>
        <pc:spChg chg="add del mod">
          <ac:chgData name="Cameron O'steen" userId="S::w10182393@usm.edu::966a2727-889f-41b6-b135-ecda016e26fe" providerId="AD" clId="Web-{2EBD4AAD-576D-D85E-CC7E-C273202C4250}" dt="2023-11-16T04:17:27.549" v="43"/>
          <ac:spMkLst>
            <pc:docMk/>
            <pc:sldMk cId="1429287400" sldId="259"/>
            <ac:spMk id="6" creationId="{2DEB4DF4-943E-A7CF-5F87-0FAC375E5124}"/>
          </ac:spMkLst>
        </pc:spChg>
        <pc:spChg chg="add del mod">
          <ac:chgData name="Cameron O'steen" userId="S::w10182393@usm.edu::966a2727-889f-41b6-b135-ecda016e26fe" providerId="AD" clId="Web-{2EBD4AAD-576D-D85E-CC7E-C273202C4250}" dt="2023-11-16T04:17:27.549" v="43"/>
          <ac:spMkLst>
            <pc:docMk/>
            <pc:sldMk cId="1429287400" sldId="259"/>
            <ac:spMk id="7" creationId="{3A6D72C4-CF0F-6D41-CF45-71255F940D0E}"/>
          </ac:spMkLst>
        </pc:spChg>
      </pc:sldChg>
      <pc:sldChg chg="addSp delSp modSp">
        <pc:chgData name="Cameron O'steen" userId="S::w10182393@usm.edu::966a2727-889f-41b6-b135-ecda016e26fe" providerId="AD" clId="Web-{2EBD4AAD-576D-D85E-CC7E-C273202C4250}" dt="2023-11-16T04:25:48.163" v="149"/>
        <pc:sldMkLst>
          <pc:docMk/>
          <pc:sldMk cId="1497644383" sldId="260"/>
        </pc:sldMkLst>
        <pc:spChg chg="add del ord">
          <ac:chgData name="Cameron O'steen" userId="S::w10182393@usm.edu::966a2727-889f-41b6-b135-ecda016e26fe" providerId="AD" clId="Web-{2EBD4AAD-576D-D85E-CC7E-C273202C4250}" dt="2023-11-16T04:25:48.163" v="149"/>
          <ac:spMkLst>
            <pc:docMk/>
            <pc:sldMk cId="1497644383" sldId="260"/>
            <ac:spMk id="11" creationId="{215845AF-E335-0597-B8CB-96F1F99C69B5}"/>
          </ac:spMkLst>
        </pc:spChg>
      </pc:sldChg>
      <pc:sldChg chg="modSp">
        <pc:chgData name="Cameron O'steen" userId="S::w10182393@usm.edu::966a2727-889f-41b6-b135-ecda016e26fe" providerId="AD" clId="Web-{2EBD4AAD-576D-D85E-CC7E-C273202C4250}" dt="2023-11-16T04:22:24.922" v="139"/>
        <pc:sldMkLst>
          <pc:docMk/>
          <pc:sldMk cId="796933011" sldId="261"/>
        </pc:sldMkLst>
        <pc:graphicFrameChg chg="mod modGraphic">
          <ac:chgData name="Cameron O'steen" userId="S::w10182393@usm.edu::966a2727-889f-41b6-b135-ecda016e26fe" providerId="AD" clId="Web-{2EBD4AAD-576D-D85E-CC7E-C273202C4250}" dt="2023-11-16T04:22:24.922" v="139"/>
          <ac:graphicFrameMkLst>
            <pc:docMk/>
            <pc:sldMk cId="796933011" sldId="261"/>
            <ac:graphicFrameMk id="4" creationId="{5BBF0380-4888-0F3A-2A48-D6643F394494}"/>
          </ac:graphicFrameMkLst>
        </pc:graphicFrameChg>
      </pc:sldChg>
      <pc:sldChg chg="modSp">
        <pc:chgData name="Cameron O'steen" userId="S::w10182393@usm.edu::966a2727-889f-41b6-b135-ecda016e26fe" providerId="AD" clId="Web-{2EBD4AAD-576D-D85E-CC7E-C273202C4250}" dt="2023-11-16T04:23:47.284" v="144" actId="1076"/>
        <pc:sldMkLst>
          <pc:docMk/>
          <pc:sldMk cId="2411747447" sldId="263"/>
        </pc:sldMkLst>
        <pc:spChg chg="mod">
          <ac:chgData name="Cameron O'steen" userId="S::w10182393@usm.edu::966a2727-889f-41b6-b135-ecda016e26fe" providerId="AD" clId="Web-{2EBD4AAD-576D-D85E-CC7E-C273202C4250}" dt="2023-11-16T04:23:47.284" v="144" actId="1076"/>
          <ac:spMkLst>
            <pc:docMk/>
            <pc:sldMk cId="2411747447" sldId="263"/>
            <ac:spMk id="7" creationId="{88B64CC7-F928-C5B7-1F4D-42E98AC2FB8B}"/>
          </ac:spMkLst>
        </pc:spChg>
      </pc:sldChg>
      <pc:sldChg chg="addSp delSp modSp">
        <pc:chgData name="Cameron O'steen" userId="S::w10182393@usm.edu::966a2727-889f-41b6-b135-ecda016e26fe" providerId="AD" clId="Web-{2EBD4AAD-576D-D85E-CC7E-C273202C4250}" dt="2023-11-16T04:21:45.014" v="131"/>
        <pc:sldMkLst>
          <pc:docMk/>
          <pc:sldMk cId="450831444" sldId="265"/>
        </pc:sldMkLst>
        <pc:spChg chg="del">
          <ac:chgData name="Cameron O'steen" userId="S::w10182393@usm.edu::966a2727-889f-41b6-b135-ecda016e26fe" providerId="AD" clId="Web-{2EBD4AAD-576D-D85E-CC7E-C273202C4250}" dt="2023-11-16T04:14:54.840" v="3"/>
          <ac:spMkLst>
            <pc:docMk/>
            <pc:sldMk cId="450831444" sldId="265"/>
            <ac:spMk id="2" creationId="{D7998C1B-7542-ABF2-4095-E3B148C82CBE}"/>
          </ac:spMkLst>
        </pc:spChg>
        <pc:spChg chg="del mod">
          <ac:chgData name="Cameron O'steen" userId="S::w10182393@usm.edu::966a2727-889f-41b6-b135-ecda016e26fe" providerId="AD" clId="Web-{2EBD4AAD-576D-D85E-CC7E-C273202C4250}" dt="2023-11-16T04:16:05.734" v="28"/>
          <ac:spMkLst>
            <pc:docMk/>
            <pc:sldMk cId="450831444" sldId="265"/>
            <ac:spMk id="3" creationId="{25BE9AED-6ED8-0C44-605D-0D5FFF294EB4}"/>
          </ac:spMkLst>
        </pc:spChg>
        <pc:spChg chg="del">
          <ac:chgData name="Cameron O'steen" userId="S::w10182393@usm.edu::966a2727-889f-41b6-b135-ecda016e26fe" providerId="AD" clId="Web-{2EBD4AAD-576D-D85E-CC7E-C273202C4250}" dt="2023-11-16T04:19:25.131" v="55"/>
          <ac:spMkLst>
            <pc:docMk/>
            <pc:sldMk cId="450831444" sldId="265"/>
            <ac:spMk id="4" creationId="{0C280804-F5AC-E5A2-1FFA-D9A3B447D9D2}"/>
          </ac:spMkLst>
        </pc:spChg>
        <pc:spChg chg="del mod">
          <ac:chgData name="Cameron O'steen" userId="S::w10182393@usm.edu::966a2727-889f-41b6-b135-ecda016e26fe" providerId="AD" clId="Web-{2EBD4AAD-576D-D85E-CC7E-C273202C4250}" dt="2023-11-16T04:16:00.046" v="27"/>
          <ac:spMkLst>
            <pc:docMk/>
            <pc:sldMk cId="450831444" sldId="265"/>
            <ac:spMk id="5" creationId="{DBBF549F-A7BB-BD6E-62BD-C65A71836320}"/>
          </ac:spMkLst>
        </pc:spChg>
        <pc:spChg chg="mod">
          <ac:chgData name="Cameron O'steen" userId="S::w10182393@usm.edu::966a2727-889f-41b6-b135-ecda016e26fe" providerId="AD" clId="Web-{2EBD4AAD-576D-D85E-CC7E-C273202C4250}" dt="2023-11-16T04:18:55.630" v="50" actId="1076"/>
          <ac:spMkLst>
            <pc:docMk/>
            <pc:sldMk cId="450831444" sldId="265"/>
            <ac:spMk id="6" creationId="{2F685BB1-5755-DAE7-56F0-CD0EB1A4632F}"/>
          </ac:spMkLst>
        </pc:spChg>
        <pc:spChg chg="del mod">
          <ac:chgData name="Cameron O'steen" userId="S::w10182393@usm.edu::966a2727-889f-41b6-b135-ecda016e26fe" providerId="AD" clId="Web-{2EBD4AAD-576D-D85E-CC7E-C273202C4250}" dt="2023-11-16T04:16:24.281" v="38"/>
          <ac:spMkLst>
            <pc:docMk/>
            <pc:sldMk cId="450831444" sldId="265"/>
            <ac:spMk id="7" creationId="{E16163E1-3095-B84C-FBC2-EE343E65977E}"/>
          </ac:spMkLst>
        </pc:spChg>
        <pc:spChg chg="add del mod">
          <ac:chgData name="Cameron O'steen" userId="S::w10182393@usm.edu::966a2727-889f-41b6-b135-ecda016e26fe" providerId="AD" clId="Web-{2EBD4AAD-576D-D85E-CC7E-C273202C4250}" dt="2023-11-16T04:15:01.606" v="4"/>
          <ac:spMkLst>
            <pc:docMk/>
            <pc:sldMk cId="450831444" sldId="265"/>
            <ac:spMk id="10" creationId="{031B9270-D557-BA3D-51C3-3FF4494C7A4A}"/>
          </ac:spMkLst>
        </pc:spChg>
        <pc:spChg chg="add">
          <ac:chgData name="Cameron O'steen" userId="S::w10182393@usm.edu::966a2727-889f-41b6-b135-ecda016e26fe" providerId="AD" clId="Web-{2EBD4AAD-576D-D85E-CC7E-C273202C4250}" dt="2023-11-16T04:17:44.643" v="44"/>
          <ac:spMkLst>
            <pc:docMk/>
            <pc:sldMk cId="450831444" sldId="265"/>
            <ac:spMk id="12" creationId="{21AA8C3F-A049-AE35-CA9B-93C358A8ABC5}"/>
          </ac:spMkLst>
        </pc:spChg>
        <pc:spChg chg="mod">
          <ac:chgData name="Cameron O'steen" userId="S::w10182393@usm.edu::966a2727-889f-41b6-b135-ecda016e26fe" providerId="AD" clId="Web-{2EBD4AAD-576D-D85E-CC7E-C273202C4250}" dt="2023-11-16T04:19:38.085" v="57"/>
          <ac:spMkLst>
            <pc:docMk/>
            <pc:sldMk cId="450831444" sldId="265"/>
            <ac:spMk id="15" creationId="{CD1AAA2C-FBBE-42AA-B869-31D524B7653F}"/>
          </ac:spMkLst>
        </pc:spChg>
        <pc:graphicFrameChg chg="mod modGraphic">
          <ac:chgData name="Cameron O'steen" userId="S::w10182393@usm.edu::966a2727-889f-41b6-b135-ecda016e26fe" providerId="AD" clId="Web-{2EBD4AAD-576D-D85E-CC7E-C273202C4250}" dt="2023-11-16T04:21:45.014" v="131"/>
          <ac:graphicFrameMkLst>
            <pc:docMk/>
            <pc:sldMk cId="450831444" sldId="265"/>
            <ac:graphicFrameMk id="8" creationId="{6864EF38-18FD-211F-1D0A-198072A66846}"/>
          </ac:graphicFrameMkLst>
        </pc:graphicFrameChg>
      </pc:sldChg>
      <pc:sldChg chg="modSp">
        <pc:chgData name="Cameron O'steen" userId="S::w10182393@usm.edu::966a2727-889f-41b6-b135-ecda016e26fe" providerId="AD" clId="Web-{2EBD4AAD-576D-D85E-CC7E-C273202C4250}" dt="2023-11-16T04:23:57.190" v="145" actId="1076"/>
        <pc:sldMkLst>
          <pc:docMk/>
          <pc:sldMk cId="3168087461" sldId="268"/>
        </pc:sldMkLst>
        <pc:spChg chg="mod">
          <ac:chgData name="Cameron O'steen" userId="S::w10182393@usm.edu::966a2727-889f-41b6-b135-ecda016e26fe" providerId="AD" clId="Web-{2EBD4AAD-576D-D85E-CC7E-C273202C4250}" dt="2023-11-16T04:23:57.190" v="145" actId="1076"/>
          <ac:spMkLst>
            <pc:docMk/>
            <pc:sldMk cId="3168087461" sldId="268"/>
            <ac:spMk id="7" creationId="{B78DAAEB-DABF-18DE-6EA3-71EAFD17E75D}"/>
          </ac:spMkLst>
        </pc:spChg>
      </pc:sldChg>
      <pc:sldChg chg="add del">
        <pc:chgData name="Cameron O'steen" userId="S::w10182393@usm.edu::966a2727-889f-41b6-b135-ecda016e26fe" providerId="AD" clId="Web-{2EBD4AAD-576D-D85E-CC7E-C273202C4250}" dt="2023-11-16T04:15:54.186" v="25"/>
        <pc:sldMkLst>
          <pc:docMk/>
          <pc:sldMk cId="944867267" sldId="269"/>
        </pc:sldMkLst>
      </pc:sldChg>
      <pc:sldMasterChg chg="mod modSldLayout">
        <pc:chgData name="Cameron O'steen" userId="S::w10182393@usm.edu::966a2727-889f-41b6-b135-ecda016e26fe" providerId="AD" clId="Web-{2EBD4AAD-576D-D85E-CC7E-C273202C4250}" dt="2023-11-16T04:17:27.549" v="43"/>
        <pc:sldMasterMkLst>
          <pc:docMk/>
          <pc:sldMasterMk cId="2421112582" sldId="2147483660"/>
        </pc:sldMasterMkLst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3047911027" sldId="2147483661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3441597498" sldId="2147483662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3170007800" sldId="2147483663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4120808707" sldId="2147483664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1275215180" sldId="2147483665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1405923852" sldId="2147483666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3020736765" sldId="2147483667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1809008078" sldId="2147483668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748933024" sldId="2147483669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1779553421" sldId="2147483670"/>
          </pc:sldLayoutMkLst>
        </pc:sldLayoutChg>
        <pc:sldLayoutChg chg="mod">
          <pc:chgData name="Cameron O'steen" userId="S::w10182393@usm.edu::966a2727-889f-41b6-b135-ecda016e26fe" providerId="AD" clId="Web-{2EBD4AAD-576D-D85E-CC7E-C273202C4250}" dt="2023-11-16T04:17:27.549" v="43"/>
          <pc:sldLayoutMkLst>
            <pc:docMk/>
            <pc:sldMasterMk cId="2421112582" sldId="2147483660"/>
            <pc:sldLayoutMk cId="3722625967" sldId="2147483671"/>
          </pc:sldLayoutMkLst>
        </pc:sldLayoutChg>
      </pc:sldMasterChg>
    </pc:docChg>
  </pc:docChgLst>
  <pc:docChgLst>
    <pc:chgData clId="Web-{A60046FE-A971-4F8A-911D-BF8720930787}"/>
    <pc:docChg chg="addSld">
      <pc:chgData name="" userId="" providerId="" clId="Web-{A60046FE-A971-4F8A-911D-BF8720930787}" dt="2023-11-15T21:59:03.281" v="0"/>
      <pc:docMkLst>
        <pc:docMk/>
      </pc:docMkLst>
      <pc:sldChg chg="new">
        <pc:chgData name="" userId="" providerId="" clId="Web-{A60046FE-A971-4F8A-911D-BF8720930787}" dt="2023-11-15T21:59:03.281" v="0"/>
        <pc:sldMkLst>
          <pc:docMk/>
          <pc:sldMk cId="2683937061" sldId="257"/>
        </pc:sldMkLst>
      </pc:sldChg>
    </pc:docChg>
  </pc:docChgLst>
  <pc:docChgLst>
    <pc:chgData name="Cameron O'steen" userId="S::w10182393@usm.edu::966a2727-889f-41b6-b135-ecda016e26fe" providerId="AD" clId="Web-{A60046FE-A971-4F8A-911D-BF8720930787}"/>
    <pc:docChg chg="addSld delSld modSld sldOrd addMainMaster delMainMaster">
      <pc:chgData name="Cameron O'steen" userId="S::w10182393@usm.edu::966a2727-889f-41b6-b135-ecda016e26fe" providerId="AD" clId="Web-{A60046FE-A971-4F8A-911D-BF8720930787}" dt="2023-11-16T03:32:27.838" v="1798" actId="1076"/>
      <pc:docMkLst>
        <pc:docMk/>
      </pc:docMkLst>
      <pc:sldChg chg="addSp delSp modSp del">
        <pc:chgData name="Cameron O'steen" userId="S::w10182393@usm.edu::966a2727-889f-41b6-b135-ecda016e26fe" providerId="AD" clId="Web-{A60046FE-A971-4F8A-911D-BF8720930787}" dt="2023-11-15T23:17:57.328" v="82"/>
        <pc:sldMkLst>
          <pc:docMk/>
          <pc:sldMk cId="1664967805" sldId="256"/>
        </pc:sldMkLst>
        <pc:spChg chg="mod">
          <ac:chgData name="Cameron O'steen" userId="S::w10182393@usm.edu::966a2727-889f-41b6-b135-ecda016e26fe" providerId="AD" clId="Web-{A60046FE-A971-4F8A-911D-BF8720930787}" dt="2023-11-15T23:16:25.732" v="81" actId="20577"/>
          <ac:spMkLst>
            <pc:docMk/>
            <pc:sldMk cId="1664967805" sldId="256"/>
            <ac:spMk id="2" creationId="{00000000-0000-0000-0000-000000000000}"/>
          </ac:spMkLst>
        </pc:spChg>
        <pc:picChg chg="add del mod">
          <ac:chgData name="Cameron O'steen" userId="S::w10182393@usm.edu::966a2727-889f-41b6-b135-ecda016e26fe" providerId="AD" clId="Web-{A60046FE-A971-4F8A-911D-BF8720930787}" dt="2023-11-15T23:14:11.432" v="66"/>
          <ac:picMkLst>
            <pc:docMk/>
            <pc:sldMk cId="1664967805" sldId="256"/>
            <ac:picMk id="4" creationId="{CFA5EA63-8141-78A5-10DA-4CF58AFD86E0}"/>
          </ac:picMkLst>
        </pc:picChg>
      </pc:sldChg>
      <pc:sldChg chg="addSp delSp modSp del mod setBg">
        <pc:chgData name="Cameron O'steen" userId="S::w10182393@usm.edu::966a2727-889f-41b6-b135-ecda016e26fe" providerId="AD" clId="Web-{A60046FE-A971-4F8A-911D-BF8720930787}" dt="2023-11-15T23:17:59.656" v="83"/>
        <pc:sldMkLst>
          <pc:docMk/>
          <pc:sldMk cId="2683937061" sldId="257"/>
        </pc:sldMkLst>
        <pc:spChg chg="mod">
          <ac:chgData name="Cameron O'steen" userId="S::w10182393@usm.edu::966a2727-889f-41b6-b135-ecda016e26fe" providerId="AD" clId="Web-{A60046FE-A971-4F8A-911D-BF8720930787}" dt="2023-11-15T22:00:05.376" v="2"/>
          <ac:spMkLst>
            <pc:docMk/>
            <pc:sldMk cId="2683937061" sldId="257"/>
            <ac:spMk id="2" creationId="{98B6CA22-7977-F503-463A-8B498B98DAA2}"/>
          </ac:spMkLst>
        </pc:spChg>
        <pc:spChg chg="del mod">
          <ac:chgData name="Cameron O'steen" userId="S::w10182393@usm.edu::966a2727-889f-41b6-b135-ecda016e26fe" providerId="AD" clId="Web-{A60046FE-A971-4F8A-911D-BF8720930787}" dt="2023-11-15T22:48:39.328" v="33"/>
          <ac:spMkLst>
            <pc:docMk/>
            <pc:sldMk cId="2683937061" sldId="257"/>
            <ac:spMk id="3" creationId="{214BA396-BF2B-D59A-63A0-EF7BEC981537}"/>
          </ac:spMkLst>
        </pc:spChg>
        <pc:spChg chg="add mod">
          <ac:chgData name="Cameron O'steen" userId="S::w10182393@usm.edu::966a2727-889f-41b6-b135-ecda016e26fe" providerId="AD" clId="Web-{A60046FE-A971-4F8A-911D-BF8720930787}" dt="2023-11-15T22:49:17.485" v="37"/>
          <ac:spMkLst>
            <pc:docMk/>
            <pc:sldMk cId="2683937061" sldId="257"/>
            <ac:spMk id="6" creationId="{7ADD7138-F8E6-43B5-DC0E-1C7AE7F8536F}"/>
          </ac:spMkLst>
        </pc:spChg>
        <pc:spChg chg="add del">
          <ac:chgData name="Cameron O'steen" userId="S::w10182393@usm.edu::966a2727-889f-41b6-b135-ecda016e26fe" providerId="AD" clId="Web-{A60046FE-A971-4F8A-911D-BF8720930787}" dt="2023-11-15T22:00:05.345" v="1"/>
          <ac:spMkLst>
            <pc:docMk/>
            <pc:sldMk cId="2683937061" sldId="257"/>
            <ac:spMk id="8" creationId="{E3DB6FEF-2505-46DD-98AA-E6F0013EDD4F}"/>
          </ac:spMkLst>
        </pc:spChg>
        <pc:spChg chg="add del">
          <ac:chgData name="Cameron O'steen" userId="S::w10182393@usm.edu::966a2727-889f-41b6-b135-ecda016e26fe" providerId="AD" clId="Web-{A60046FE-A971-4F8A-911D-BF8720930787}" dt="2023-11-15T22:00:05.345" v="1"/>
          <ac:spMkLst>
            <pc:docMk/>
            <pc:sldMk cId="2683937061" sldId="257"/>
            <ac:spMk id="10" creationId="{8A450A7B-228C-4101-8701-8725F6D48B3D}"/>
          </ac:spMkLst>
        </pc:spChg>
        <pc:spChg chg="add del">
          <ac:chgData name="Cameron O'steen" userId="S::w10182393@usm.edu::966a2727-889f-41b6-b135-ecda016e26fe" providerId="AD" clId="Web-{A60046FE-A971-4F8A-911D-BF8720930787}" dt="2023-11-15T22:00:05.345" v="1"/>
          <ac:spMkLst>
            <pc:docMk/>
            <pc:sldMk cId="2683937061" sldId="257"/>
            <ac:spMk id="12" creationId="{7A601649-7DA5-4AA2-8711-0963D83A11C6}"/>
          </ac:spMkLst>
        </pc:spChg>
        <pc:spChg chg="add del">
          <ac:chgData name="Cameron O'steen" userId="S::w10182393@usm.edu::966a2727-889f-41b6-b135-ecda016e26fe" providerId="AD" clId="Web-{A60046FE-A971-4F8A-911D-BF8720930787}" dt="2023-11-15T22:00:05.345" v="1"/>
          <ac:spMkLst>
            <pc:docMk/>
            <pc:sldMk cId="2683937061" sldId="257"/>
            <ac:spMk id="14" creationId="{4BF06320-21C2-4178-97BE-A72378A8A20E}"/>
          </ac:spMkLst>
        </pc:spChg>
        <pc:spChg chg="add del">
          <ac:chgData name="Cameron O'steen" userId="S::w10182393@usm.edu::966a2727-889f-41b6-b135-ecda016e26fe" providerId="AD" clId="Web-{A60046FE-A971-4F8A-911D-BF8720930787}" dt="2023-11-15T22:00:05.345" v="1"/>
          <ac:spMkLst>
            <pc:docMk/>
            <pc:sldMk cId="2683937061" sldId="257"/>
            <ac:spMk id="16" creationId="{78DB0209-038A-4BBB-846F-FF25A7C1688C}"/>
          </ac:spMkLst>
        </pc:spChg>
        <pc:spChg chg="add">
          <ac:chgData name="Cameron O'steen" userId="S::w10182393@usm.edu::966a2727-889f-41b6-b135-ecda016e26fe" providerId="AD" clId="Web-{A60046FE-A971-4F8A-911D-BF8720930787}" dt="2023-11-15T22:00:05.376" v="2"/>
          <ac:spMkLst>
            <pc:docMk/>
            <pc:sldMk cId="2683937061" sldId="257"/>
            <ac:spMk id="20" creationId="{1B7980EA-F904-4003-B61B-85D715ECD3DA}"/>
          </ac:spMkLst>
        </pc:spChg>
        <pc:grpChg chg="add">
          <ac:chgData name="Cameron O'steen" userId="S::w10182393@usm.edu::966a2727-889f-41b6-b135-ecda016e26fe" providerId="AD" clId="Web-{A60046FE-A971-4F8A-911D-BF8720930787}" dt="2023-11-15T22:00:05.376" v="2"/>
          <ac:grpSpMkLst>
            <pc:docMk/>
            <pc:sldMk cId="2683937061" sldId="257"/>
            <ac:grpSpMk id="21" creationId="{D04B3AAD-B980-4347-8FEA-1B8B5B6DEF24}"/>
          </ac:grpSpMkLst>
        </pc:grpChg>
        <pc:picChg chg="add del mod ord modCrop">
          <ac:chgData name="Cameron O'steen" userId="S::w10182393@usm.edu::966a2727-889f-41b6-b135-ecda016e26fe" providerId="AD" clId="Web-{A60046FE-A971-4F8A-911D-BF8720930787}" dt="2023-11-15T22:49:17.485" v="37"/>
          <ac:picMkLst>
            <pc:docMk/>
            <pc:sldMk cId="2683937061" sldId="257"/>
            <ac:picMk id="4" creationId="{B3426A8F-DAE4-2F5C-9C68-0619FB9DA7B8}"/>
          </ac:picMkLst>
        </pc:picChg>
        <pc:cxnChg chg="add del">
          <ac:chgData name="Cameron O'steen" userId="S::w10182393@usm.edu::966a2727-889f-41b6-b135-ecda016e26fe" providerId="AD" clId="Web-{A60046FE-A971-4F8A-911D-BF8720930787}" dt="2023-11-15T22:00:05.345" v="1"/>
          <ac:cxnSpMkLst>
            <pc:docMk/>
            <pc:sldMk cId="2683937061" sldId="257"/>
            <ac:cxnSpMk id="18" creationId="{1B896C34-214C-4AF6-8B1F-ACB10F0BF0BC}"/>
          </ac:cxnSpMkLst>
        </pc:cxnChg>
      </pc:sldChg>
      <pc:sldChg chg="addSp delSp modSp new mod ord setBg modClrScheme delDesignElem chgLayout">
        <pc:chgData name="Cameron O'steen" userId="S::w10182393@usm.edu::966a2727-889f-41b6-b135-ecda016e26fe" providerId="AD" clId="Web-{A60046FE-A971-4F8A-911D-BF8720930787}" dt="2023-11-16T03:24:31.455" v="1622" actId="20577"/>
        <pc:sldMkLst>
          <pc:docMk/>
          <pc:sldMk cId="2048491260" sldId="258"/>
        </pc:sldMkLst>
        <pc:spChg chg="mod ord">
          <ac:chgData name="Cameron O'steen" userId="S::w10182393@usm.edu::966a2727-889f-41b6-b135-ecda016e26fe" providerId="AD" clId="Web-{A60046FE-A971-4F8A-911D-BF8720930787}" dt="2023-11-16T03:24:31.455" v="1622" actId="20577"/>
          <ac:spMkLst>
            <pc:docMk/>
            <pc:sldMk cId="2048491260" sldId="258"/>
            <ac:spMk id="2" creationId="{37470FC2-AAB1-F28B-3E92-05EB43AB5A24}"/>
          </ac:spMkLst>
        </pc:spChg>
        <pc:spChg chg="add del mod ord">
          <ac:chgData name="Cameron O'steen" userId="S::w10182393@usm.edu::966a2727-889f-41b6-b135-ecda016e26fe" providerId="AD" clId="Web-{A60046FE-A971-4F8A-911D-BF8720930787}" dt="2023-11-16T03:24:17.642" v="1620" actId="20577"/>
          <ac:spMkLst>
            <pc:docMk/>
            <pc:sldMk cId="2048491260" sldId="258"/>
            <ac:spMk id="3" creationId="{68149329-9C6F-D607-8A59-3A5C32EFB833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26.782" v="1513"/>
          <ac:spMkLst>
            <pc:docMk/>
            <pc:sldMk cId="2048491260" sldId="258"/>
            <ac:spMk id="5" creationId="{907EF6B7-1338-4443-8C46-6A318D952DFD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26.782" v="1513"/>
          <ac:spMkLst>
            <pc:docMk/>
            <pc:sldMk cId="2048491260" sldId="258"/>
            <ac:spMk id="6" creationId="{DAAE4CDD-124C-4DCF-9584-B6033B545DD5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26.782" v="1513"/>
          <ac:spMkLst>
            <pc:docMk/>
            <pc:sldMk cId="2048491260" sldId="258"/>
            <ac:spMk id="7" creationId="{081E4A58-353D-44AE-B2FC-2A74E2E400F7}"/>
          </ac:spMkLst>
        </pc:spChg>
        <pc:spChg chg="add del">
          <ac:chgData name="Cameron O'steen" userId="S::w10182393@usm.edu::966a2727-889f-41b6-b135-ecda016e26fe" providerId="AD" clId="Web-{A60046FE-A971-4F8A-911D-BF8720930787}" dt="2023-11-15T22:13:58.690" v="5"/>
          <ac:spMkLst>
            <pc:docMk/>
            <pc:sldMk cId="2048491260" sldId="258"/>
            <ac:spMk id="8" creationId="{582C4845-0D78-4D23-853C-D2B548EAEE50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14.969" v="1512"/>
          <ac:spMkLst>
            <pc:docMk/>
            <pc:sldMk cId="2048491260" sldId="258"/>
            <ac:spMk id="11" creationId="{1C799903-48D5-4A31-A1A2-541072D9771E}"/>
          </ac:spMkLst>
        </pc:spChg>
        <pc:spChg chg="add mod ord">
          <ac:chgData name="Cameron O'steen" userId="S::w10182393@usm.edu::966a2727-889f-41b6-b135-ecda016e26fe" providerId="AD" clId="Web-{A60046FE-A971-4F8A-911D-BF8720930787}" dt="2023-11-16T03:18:59.259" v="1559" actId="14100"/>
          <ac:spMkLst>
            <pc:docMk/>
            <pc:sldMk cId="2048491260" sldId="258"/>
            <ac:spMk id="12" creationId="{76D4A547-7FB6-CABD-C683-ABAA40E63B99}"/>
          </ac:spMkLst>
        </pc:spChg>
        <pc:spChg chg="add del">
          <ac:chgData name="Cameron O'steen" userId="S::w10182393@usm.edu::966a2727-889f-41b6-b135-ecda016e26fe" providerId="AD" clId="Web-{A60046FE-A971-4F8A-911D-BF8720930787}" dt="2023-11-15T23:18:22.297" v="86"/>
          <ac:spMkLst>
            <pc:docMk/>
            <pc:sldMk cId="2048491260" sldId="258"/>
            <ac:spMk id="12" creationId="{7A601649-7DA5-4AA2-8711-0963D83A11C6}"/>
          </ac:spMkLst>
        </pc:spChg>
        <pc:spChg chg="add del">
          <ac:chgData name="Cameron O'steen" userId="S::w10182393@usm.edu::966a2727-889f-41b6-b135-ecda016e26fe" providerId="AD" clId="Web-{A60046FE-A971-4F8A-911D-BF8720930787}" dt="2023-11-15T23:18:22.297" v="86"/>
          <ac:spMkLst>
            <pc:docMk/>
            <pc:sldMk cId="2048491260" sldId="258"/>
            <ac:spMk id="13" creationId="{E3DB6FEF-2505-46DD-98AA-E6F0013EDD4F}"/>
          </ac:spMkLst>
        </pc:spChg>
        <pc:spChg chg="add del">
          <ac:chgData name="Cameron O'steen" userId="S::w10182393@usm.edu::966a2727-889f-41b6-b135-ecda016e26fe" providerId="AD" clId="Web-{A60046FE-A971-4F8A-911D-BF8720930787}" dt="2023-11-15T23:18:22.297" v="86"/>
          <ac:spMkLst>
            <pc:docMk/>
            <pc:sldMk cId="2048491260" sldId="258"/>
            <ac:spMk id="14" creationId="{4BF06320-21C2-4178-97BE-A72378A8A20E}"/>
          </ac:spMkLst>
        </pc:spChg>
        <pc:spChg chg="add del">
          <ac:chgData name="Cameron O'steen" userId="S::w10182393@usm.edu::966a2727-889f-41b6-b135-ecda016e26fe" providerId="AD" clId="Web-{A60046FE-A971-4F8A-911D-BF8720930787}" dt="2023-11-15T23:18:22.297" v="86"/>
          <ac:spMkLst>
            <pc:docMk/>
            <pc:sldMk cId="2048491260" sldId="258"/>
            <ac:spMk id="15" creationId="{8A450A7B-228C-4101-8701-8725F6D48B3D}"/>
          </ac:spMkLst>
        </pc:spChg>
        <pc:spChg chg="add del">
          <ac:chgData name="Cameron O'steen" userId="S::w10182393@usm.edu::966a2727-889f-41b6-b135-ecda016e26fe" providerId="AD" clId="Web-{A60046FE-A971-4F8A-911D-BF8720930787}" dt="2023-11-15T23:18:22.297" v="86"/>
          <ac:spMkLst>
            <pc:docMk/>
            <pc:sldMk cId="2048491260" sldId="258"/>
            <ac:spMk id="16" creationId="{78DB0209-038A-4BBB-846F-FF25A7C1688C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14.969" v="1512"/>
          <ac:spMkLst>
            <pc:docMk/>
            <pc:sldMk cId="2048491260" sldId="258"/>
            <ac:spMk id="17" creationId="{8EFFF109-FC58-4FD3-BE05-9775A1310F55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14.969" v="1512"/>
          <ac:spMkLst>
            <pc:docMk/>
            <pc:sldMk cId="2048491260" sldId="258"/>
            <ac:spMk id="19" creationId="{E1B96AD6-92A9-4273-A62B-96A1C3E0BA95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14.969" v="1512"/>
          <ac:spMkLst>
            <pc:docMk/>
            <pc:sldMk cId="2048491260" sldId="258"/>
            <ac:spMk id="20" creationId="{463EEC44-1BA3-44ED-81FC-A644B04B2A44}"/>
          </ac:spMkLst>
        </pc:spChg>
        <pc:spChg chg="add">
          <ac:chgData name="Cameron O'steen" userId="S::w10182393@usm.edu::966a2727-889f-41b6-b135-ecda016e26fe" providerId="AD" clId="Web-{A60046FE-A971-4F8A-911D-BF8720930787}" dt="2023-11-16T03:13:26.782" v="1513"/>
          <ac:spMkLst>
            <pc:docMk/>
            <pc:sldMk cId="2048491260" sldId="258"/>
            <ac:spMk id="21" creationId="{F13C74B1-5B17-4795-BED0-7140497B445A}"/>
          </ac:spMkLst>
        </pc:spChg>
        <pc:spChg chg="add mod modVis">
          <ac:chgData name="Cameron O'steen" userId="S::w10182393@usm.edu::966a2727-889f-41b6-b135-ecda016e26fe" providerId="AD" clId="Web-{A60046FE-A971-4F8A-911D-BF8720930787}" dt="2023-11-16T03:16:44.802" v="1535"/>
          <ac:spMkLst>
            <pc:docMk/>
            <pc:sldMk cId="2048491260" sldId="258"/>
            <ac:spMk id="22" creationId="{D4974D33-8DC5-464E-8C6D-BE58F0669C17}"/>
          </ac:spMkLst>
        </pc:spChg>
        <pc:graphicFrameChg chg="add del">
          <ac:chgData name="Cameron O'steen" userId="S::w10182393@usm.edu::966a2727-889f-41b6-b135-ecda016e26fe" providerId="AD" clId="Web-{A60046FE-A971-4F8A-911D-BF8720930787}" dt="2023-11-16T03:12:16.717" v="1504"/>
          <ac:graphicFrameMkLst>
            <pc:docMk/>
            <pc:sldMk cId="2048491260" sldId="258"/>
            <ac:graphicFrameMk id="9" creationId="{9C420C2D-159F-6672-E6ED-3970C3F247AA}"/>
          </ac:graphicFrameMkLst>
        </pc:graphicFrameChg>
        <pc:picChg chg="add mod modVis">
          <ac:chgData name="Cameron O'steen" userId="S::w10182393@usm.edu::966a2727-889f-41b6-b135-ecda016e26fe" providerId="AD" clId="Web-{A60046FE-A971-4F8A-911D-BF8720930787}" dt="2023-11-16T03:16:26.458" v="1533"/>
          <ac:picMkLst>
            <pc:docMk/>
            <pc:sldMk cId="2048491260" sldId="258"/>
            <ac:picMk id="23" creationId="{ED1934DA-A3D2-D8E6-51A5-FC6ED8814FBB}"/>
          </ac:picMkLst>
        </pc:picChg>
        <pc:cxnChg chg="add del">
          <ac:chgData name="Cameron O'steen" userId="S::w10182393@usm.edu::966a2727-889f-41b6-b135-ecda016e26fe" providerId="AD" clId="Web-{A60046FE-A971-4F8A-911D-BF8720930787}" dt="2023-11-15T22:13:58.690" v="5"/>
          <ac:cxnSpMkLst>
            <pc:docMk/>
            <pc:sldMk cId="2048491260" sldId="258"/>
            <ac:cxnSpMk id="10" creationId="{4E5365E6-B851-45B6-821E-CBF24C76A2F8}"/>
          </ac:cxnSpMkLst>
        </pc:cxnChg>
        <pc:cxnChg chg="add del">
          <ac:chgData name="Cameron O'steen" userId="S::w10182393@usm.edu::966a2727-889f-41b6-b135-ecda016e26fe" providerId="AD" clId="Web-{A60046FE-A971-4F8A-911D-BF8720930787}" dt="2023-11-15T23:18:22.297" v="86"/>
          <ac:cxnSpMkLst>
            <pc:docMk/>
            <pc:sldMk cId="2048491260" sldId="258"/>
            <ac:cxnSpMk id="18" creationId="{1B896C34-214C-4AF6-8B1F-ACB10F0BF0BC}"/>
          </ac:cxnSpMkLst>
        </pc:cxnChg>
      </pc:sldChg>
      <pc:sldChg chg="addSp delSp modSp new mod setBg modClrScheme delDesignElem chgLayout">
        <pc:chgData name="Cameron O'steen" userId="S::w10182393@usm.edu::966a2727-889f-41b6-b135-ecda016e26fe" providerId="AD" clId="Web-{A60046FE-A971-4F8A-911D-BF8720930787}" dt="2023-11-16T03:23:58.392" v="1618" actId="1076"/>
        <pc:sldMkLst>
          <pc:docMk/>
          <pc:sldMk cId="1429287400" sldId="259"/>
        </pc:sldMkLst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1429287400" sldId="259"/>
            <ac:spMk id="2" creationId="{9223B5BA-35A4-63EF-CDD3-B425B20A55C9}"/>
          </ac:spMkLst>
        </pc:spChg>
        <pc:spChg chg="add mod">
          <ac:chgData name="Cameron O'steen" userId="S::w10182393@usm.edu::966a2727-889f-41b6-b135-ecda016e26fe" providerId="AD" clId="Web-{A60046FE-A971-4F8A-911D-BF8720930787}" dt="2023-11-16T03:23:58.392" v="1618" actId="1076"/>
          <ac:spMkLst>
            <pc:docMk/>
            <pc:sldMk cId="1429287400" sldId="259"/>
            <ac:spMk id="3" creationId="{877CD7E7-D63B-7AB1-1822-9F70F84FFF7F}"/>
          </ac:spMkLst>
        </pc:spChg>
        <pc:spChg chg="del mod ord">
          <ac:chgData name="Cameron O'steen" userId="S::w10182393@usm.edu::966a2727-889f-41b6-b135-ecda016e26fe" providerId="AD" clId="Web-{A60046FE-A971-4F8A-911D-BF8720930787}" dt="2023-11-15T23:18:57.970" v="88"/>
          <ac:spMkLst>
            <pc:docMk/>
            <pc:sldMk cId="1429287400" sldId="259"/>
            <ac:spMk id="3" creationId="{AF932D25-1EF4-484A-7DF3-6F2DA5997450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1429287400" sldId="259"/>
            <ac:spMk id="8" creationId="{18873D23-2DCF-4B31-A009-95721C06E8E1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1429287400" sldId="259"/>
            <ac:spMk id="10" creationId="{C13EF075-D4EF-4929-ADBC-91B27DA19955}"/>
          </ac:spMkLst>
        </pc:spChg>
        <pc:grpChg chg="add del">
          <ac:chgData name="Cameron O'steen" userId="S::w10182393@usm.edu::966a2727-889f-41b6-b135-ecda016e26fe" providerId="AD" clId="Web-{A60046FE-A971-4F8A-911D-BF8720930787}" dt="2023-11-16T03:13:12.422" v="1511"/>
          <ac:grpSpMkLst>
            <pc:docMk/>
            <pc:sldMk cId="1429287400" sldId="259"/>
            <ac:grpSpMk id="12" creationId="{DAA26DFA-AAB2-4973-9C17-16D587C7B198}"/>
          </ac:grpSpMkLst>
        </pc:grpChg>
        <pc:picChg chg="add mod ord">
          <ac:chgData name="Cameron O'steen" userId="S::w10182393@usm.edu::966a2727-889f-41b6-b135-ecda016e26fe" providerId="AD" clId="Web-{A60046FE-A971-4F8A-911D-BF8720930787}" dt="2023-11-16T03:13:12.422" v="1511"/>
          <ac:picMkLst>
            <pc:docMk/>
            <pc:sldMk cId="1429287400" sldId="259"/>
            <ac:picMk id="4" creationId="{BEAAE1CB-AB3F-0899-8326-8C23FC9B856F}"/>
          </ac:picMkLst>
        </pc:picChg>
      </pc:sldChg>
      <pc:sldChg chg="addSp modSp new mod modClrScheme chgLayout">
        <pc:chgData name="Cameron O'steen" userId="S::w10182393@usm.edu::966a2727-889f-41b6-b135-ecda016e26fe" providerId="AD" clId="Web-{A60046FE-A971-4F8A-911D-BF8720930787}" dt="2023-11-16T03:13:12.422" v="1511"/>
        <pc:sldMkLst>
          <pc:docMk/>
          <pc:sldMk cId="1497644383" sldId="260"/>
        </pc:sldMkLst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1497644383" sldId="260"/>
            <ac:spMk id="2" creationId="{B6320861-65B6-6899-748F-70BCA75B6BC1}"/>
          </ac:spMkLst>
        </pc:spChg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1497644383" sldId="260"/>
            <ac:spMk id="3" creationId="{BD6AE0D5-A151-5BC0-F2BB-0E50B58185DB}"/>
          </ac:spMkLst>
        </pc:spChg>
        <pc:spChg chg="add mod ord">
          <ac:chgData name="Cameron O'steen" userId="S::w10182393@usm.edu::966a2727-889f-41b6-b135-ecda016e26fe" providerId="AD" clId="Web-{A60046FE-A971-4F8A-911D-BF8720930787}" dt="2023-11-16T00:00:03.746" v="280" actId="14100"/>
          <ac:spMkLst>
            <pc:docMk/>
            <pc:sldMk cId="1497644383" sldId="260"/>
            <ac:spMk id="4" creationId="{BE178056-563B-11A4-20E2-8D80384D0362}"/>
          </ac:spMkLst>
        </pc:spChg>
        <pc:picChg chg="add mod">
          <ac:chgData name="Cameron O'steen" userId="S::w10182393@usm.edu::966a2727-889f-41b6-b135-ecda016e26fe" providerId="AD" clId="Web-{A60046FE-A971-4F8A-911D-BF8720930787}" dt="2023-11-16T00:00:12.200" v="282" actId="14100"/>
          <ac:picMkLst>
            <pc:docMk/>
            <pc:sldMk cId="1497644383" sldId="260"/>
            <ac:picMk id="5" creationId="{B50E2A1B-01FB-C886-292A-1D4E6A824B80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04:18.856" v="308" actId="1076"/>
          <ac:picMkLst>
            <pc:docMk/>
            <pc:sldMk cId="1497644383" sldId="260"/>
            <ac:picMk id="6" creationId="{F17C469B-13D5-D15B-3068-1BE1097F2A29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03:03.398" v="299" actId="1076"/>
          <ac:picMkLst>
            <pc:docMk/>
            <pc:sldMk cId="1497644383" sldId="260"/>
            <ac:picMk id="7" creationId="{A985249F-57FE-4962-3B99-FC7C098D4370}"/>
          </ac:picMkLst>
        </pc:picChg>
      </pc:sldChg>
      <pc:sldChg chg="addSp delSp modSp new mod modClrScheme chgLayout">
        <pc:chgData name="Cameron O'steen" userId="S::w10182393@usm.edu::966a2727-889f-41b6-b135-ecda016e26fe" providerId="AD" clId="Web-{A60046FE-A971-4F8A-911D-BF8720930787}" dt="2023-11-16T03:13:12.422" v="1511"/>
        <pc:sldMkLst>
          <pc:docMk/>
          <pc:sldMk cId="796933011" sldId="261"/>
        </pc:sldMkLst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796933011" sldId="261"/>
            <ac:spMk id="2" creationId="{30973A11-8761-7FB5-B933-B04D4C7A7447}"/>
          </ac:spMkLst>
        </pc:spChg>
        <pc:spChg chg="del">
          <ac:chgData name="Cameron O'steen" userId="S::w10182393@usm.edu::966a2727-889f-41b6-b135-ecda016e26fe" providerId="AD" clId="Web-{A60046FE-A971-4F8A-911D-BF8720930787}" dt="2023-11-16T00:14:57.600" v="316"/>
          <ac:spMkLst>
            <pc:docMk/>
            <pc:sldMk cId="796933011" sldId="261"/>
            <ac:spMk id="3" creationId="{AD7595C6-CA64-6999-2144-A26944A3CE97}"/>
          </ac:spMkLst>
        </pc:spChg>
        <pc:spChg chg="add mod">
          <ac:chgData name="Cameron O'steen" userId="S::w10182393@usm.edu::966a2727-889f-41b6-b135-ecda016e26fe" providerId="AD" clId="Web-{A60046FE-A971-4F8A-911D-BF8720930787}" dt="2023-11-16T00:30:27.018" v="416" actId="1076"/>
          <ac:spMkLst>
            <pc:docMk/>
            <pc:sldMk cId="796933011" sldId="261"/>
            <ac:spMk id="8" creationId="{85390D37-6502-8D80-D388-D80C53EE0D54}"/>
          </ac:spMkLst>
        </pc:spChg>
        <pc:spChg chg="add mod">
          <ac:chgData name="Cameron O'steen" userId="S::w10182393@usm.edu::966a2727-889f-41b6-b135-ecda016e26fe" providerId="AD" clId="Web-{A60046FE-A971-4F8A-911D-BF8720930787}" dt="2023-11-16T00:30:08.548" v="414" actId="1076"/>
          <ac:spMkLst>
            <pc:docMk/>
            <pc:sldMk cId="796933011" sldId="261"/>
            <ac:spMk id="11" creationId="{76E0BAE3-863A-2178-C977-4962F86D2482}"/>
          </ac:spMkLst>
        </pc:spChg>
        <pc:spChg chg="add mod">
          <ac:chgData name="Cameron O'steen" userId="S::w10182393@usm.edu::966a2727-889f-41b6-b135-ecda016e26fe" providerId="AD" clId="Web-{A60046FE-A971-4F8A-911D-BF8720930787}" dt="2023-11-16T00:57:26.464" v="501" actId="14100"/>
          <ac:spMkLst>
            <pc:docMk/>
            <pc:sldMk cId="796933011" sldId="261"/>
            <ac:spMk id="14" creationId="{5CA6240E-C02D-4E94-63D5-B10F8C167ED2}"/>
          </ac:spMkLst>
        </pc:spChg>
        <pc:spChg chg="add mod">
          <ac:chgData name="Cameron O'steen" userId="S::w10182393@usm.edu::966a2727-889f-41b6-b135-ecda016e26fe" providerId="AD" clId="Web-{A60046FE-A971-4F8A-911D-BF8720930787}" dt="2023-11-16T01:01:57.778" v="526" actId="20577"/>
          <ac:spMkLst>
            <pc:docMk/>
            <pc:sldMk cId="796933011" sldId="261"/>
            <ac:spMk id="17" creationId="{38BCE4BC-F2D5-D9FC-86A1-84439B15D241}"/>
          </ac:spMkLst>
        </pc:spChg>
        <pc:spChg chg="add mod">
          <ac:chgData name="Cameron O'steen" userId="S::w10182393@usm.edu::966a2727-889f-41b6-b135-ecda016e26fe" providerId="AD" clId="Web-{A60046FE-A971-4F8A-911D-BF8720930787}" dt="2023-11-16T00:53:14.198" v="483" actId="1076"/>
          <ac:spMkLst>
            <pc:docMk/>
            <pc:sldMk cId="796933011" sldId="261"/>
            <ac:spMk id="20" creationId="{74905435-BBAA-CEC1-F9C0-2080A58CE6BB}"/>
          </ac:spMkLst>
        </pc:spChg>
        <pc:spChg chg="add mod">
          <ac:chgData name="Cameron O'steen" userId="S::w10182393@usm.edu::966a2727-889f-41b6-b135-ecda016e26fe" providerId="AD" clId="Web-{A60046FE-A971-4F8A-911D-BF8720930787}" dt="2023-11-16T00:53:23.276" v="486" actId="1076"/>
          <ac:spMkLst>
            <pc:docMk/>
            <pc:sldMk cId="796933011" sldId="261"/>
            <ac:spMk id="23" creationId="{3449BBE3-94D3-40C0-9611-D1B603C92A7A}"/>
          </ac:spMkLst>
        </pc:spChg>
        <pc:spChg chg="add mod">
          <ac:chgData name="Cameron O'steen" userId="S::w10182393@usm.edu::966a2727-889f-41b6-b135-ecda016e26fe" providerId="AD" clId="Web-{A60046FE-A971-4F8A-911D-BF8720930787}" dt="2023-11-16T00:41:32.716" v="451" actId="1076"/>
          <ac:spMkLst>
            <pc:docMk/>
            <pc:sldMk cId="796933011" sldId="261"/>
            <ac:spMk id="26" creationId="{4FBCC861-C59B-00B6-C557-CFB55BEE27EE}"/>
          </ac:spMkLst>
        </pc:spChg>
        <pc:spChg chg="add mod">
          <ac:chgData name="Cameron O'steen" userId="S::w10182393@usm.edu::966a2727-889f-41b6-b135-ecda016e26fe" providerId="AD" clId="Web-{A60046FE-A971-4F8A-911D-BF8720930787}" dt="2023-11-16T00:52:36.805" v="476" actId="1076"/>
          <ac:spMkLst>
            <pc:docMk/>
            <pc:sldMk cId="796933011" sldId="261"/>
            <ac:spMk id="29" creationId="{EEC474D1-68C2-B1C0-CF9D-000E9BE09E3C}"/>
          </ac:spMkLst>
        </pc:spChg>
        <pc:spChg chg="add mod">
          <ac:chgData name="Cameron O'steen" userId="S::w10182393@usm.edu::966a2727-889f-41b6-b135-ecda016e26fe" providerId="AD" clId="Web-{A60046FE-A971-4F8A-911D-BF8720930787}" dt="2023-11-16T00:52:45.618" v="478" actId="1076"/>
          <ac:spMkLst>
            <pc:docMk/>
            <pc:sldMk cId="796933011" sldId="261"/>
            <ac:spMk id="32" creationId="{F81D6755-5C8E-DD1A-9D1C-5788CAED9438}"/>
          </ac:spMkLst>
        </pc:spChg>
        <pc:spChg chg="add mod">
          <ac:chgData name="Cameron O'steen" userId="S::w10182393@usm.edu::966a2727-889f-41b6-b135-ecda016e26fe" providerId="AD" clId="Web-{A60046FE-A971-4F8A-911D-BF8720930787}" dt="2023-11-16T00:57:55.731" v="508" actId="14100"/>
          <ac:spMkLst>
            <pc:docMk/>
            <pc:sldMk cId="796933011" sldId="261"/>
            <ac:spMk id="35" creationId="{6EE58D40-525F-6C4C-080D-6FF7A195A8E1}"/>
          </ac:spMkLst>
        </pc:spChg>
        <pc:graphicFrameChg chg="add mod ord modGraphic">
          <ac:chgData name="Cameron O'steen" userId="S::w10182393@usm.edu::966a2727-889f-41b6-b135-ecda016e26fe" providerId="AD" clId="Web-{A60046FE-A971-4F8A-911D-BF8720930787}" dt="2023-11-16T03:13:12.422" v="1511"/>
          <ac:graphicFrameMkLst>
            <pc:docMk/>
            <pc:sldMk cId="796933011" sldId="261"/>
            <ac:graphicFrameMk id="4" creationId="{5BBF0380-4888-0F3A-2A48-D6643F394494}"/>
          </ac:graphicFrameMkLst>
        </pc:graphicFrameChg>
        <pc:picChg chg="add del mod">
          <ac:chgData name="Cameron O'steen" userId="S::w10182393@usm.edu::966a2727-889f-41b6-b135-ecda016e26fe" providerId="AD" clId="Web-{A60046FE-A971-4F8A-911D-BF8720930787}" dt="2023-11-16T00:16:59.670" v="343"/>
          <ac:picMkLst>
            <pc:docMk/>
            <pc:sldMk cId="796933011" sldId="261"/>
            <ac:picMk id="5" creationId="{F1B8F1C4-F0A0-95DB-CE7B-9A499FE764D8}"/>
          </ac:picMkLst>
        </pc:picChg>
        <pc:picChg chg="add del mod">
          <ac:chgData name="Cameron O'steen" userId="S::w10182393@usm.edu::966a2727-889f-41b6-b135-ecda016e26fe" providerId="AD" clId="Web-{A60046FE-A971-4F8A-911D-BF8720930787}" dt="2023-11-16T00:16:54.779" v="341"/>
          <ac:picMkLst>
            <pc:docMk/>
            <pc:sldMk cId="796933011" sldId="261"/>
            <ac:picMk id="6" creationId="{855D8D20-4C5B-FF68-D97C-AAE369AE878C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30:16.892" v="415" actId="1076"/>
          <ac:picMkLst>
            <pc:docMk/>
            <pc:sldMk cId="796933011" sldId="261"/>
            <ac:picMk id="7" creationId="{34723EF4-564C-4EC8-7232-DDC96B7D75EB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30:03.985" v="413" actId="1076"/>
          <ac:picMkLst>
            <pc:docMk/>
            <pc:sldMk cId="796933011" sldId="261"/>
            <ac:picMk id="10" creationId="{4CD0BE4F-0303-56F1-5B3E-2E06BDD34DAB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57:06.056" v="497" actId="1076"/>
          <ac:picMkLst>
            <pc:docMk/>
            <pc:sldMk cId="796933011" sldId="261"/>
            <ac:picMk id="13" creationId="{8416F1EF-2233-3A71-0BFE-5EB8BE53617B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1:01:30.635" v="522" actId="14100"/>
          <ac:picMkLst>
            <pc:docMk/>
            <pc:sldMk cId="796933011" sldId="261"/>
            <ac:picMk id="16" creationId="{FAC1C50A-5070-E10A-6034-259E519B8145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53:09.322" v="482" actId="1076"/>
          <ac:picMkLst>
            <pc:docMk/>
            <pc:sldMk cId="796933011" sldId="261"/>
            <ac:picMk id="19" creationId="{C20E69A3-EC26-6099-E5B5-C7A931AB8970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53:19.651" v="485" actId="14100"/>
          <ac:picMkLst>
            <pc:docMk/>
            <pc:sldMk cId="796933011" sldId="261"/>
            <ac:picMk id="22" creationId="{4197422D-42AE-1991-311C-9D82AD10C0A3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41:32.732" v="452" actId="1076"/>
          <ac:picMkLst>
            <pc:docMk/>
            <pc:sldMk cId="796933011" sldId="261"/>
            <ac:picMk id="25" creationId="{792DDAE2-9933-AB93-02EE-A961D6CE0FB5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52:32.664" v="475" actId="14100"/>
          <ac:picMkLst>
            <pc:docMk/>
            <pc:sldMk cId="796933011" sldId="261"/>
            <ac:picMk id="28" creationId="{F9556460-06E3-FB20-E775-F51CD7FBDA82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1:01:21.728" v="521" actId="1076"/>
          <ac:picMkLst>
            <pc:docMk/>
            <pc:sldMk cId="796933011" sldId="261"/>
            <ac:picMk id="31" creationId="{E7236A90-2C05-E55D-8870-0697B6685485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0:57:49.184" v="507" actId="1076"/>
          <ac:picMkLst>
            <pc:docMk/>
            <pc:sldMk cId="796933011" sldId="261"/>
            <ac:picMk id="34" creationId="{28FA1C16-4EA4-BDAD-76E9-BC8021BE4FE5}"/>
          </ac:picMkLst>
        </pc:picChg>
      </pc:sldChg>
      <pc:sldChg chg="addSp delSp modSp new mod setBg modClrScheme delDesignElem chgLayout">
        <pc:chgData name="Cameron O'steen" userId="S::w10182393@usm.edu::966a2727-889f-41b6-b135-ecda016e26fe" providerId="AD" clId="Web-{A60046FE-A971-4F8A-911D-BF8720930787}" dt="2023-11-16T03:13:12.422" v="1511"/>
        <pc:sldMkLst>
          <pc:docMk/>
          <pc:sldMk cId="4126115169" sldId="262"/>
        </pc:sldMkLst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4126115169" sldId="262"/>
            <ac:spMk id="2" creationId="{89353792-D23B-6C45-7D04-C7553B65F558}"/>
          </ac:spMkLst>
        </pc:spChg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4126115169" sldId="262"/>
            <ac:spMk id="3" creationId="{024C7C53-610D-CE43-C3CB-3DF092F07BC3}"/>
          </ac:spMkLst>
        </pc:spChg>
        <pc:spChg chg="add del">
          <ac:chgData name="Cameron O'steen" userId="S::w10182393@usm.edu::966a2727-889f-41b6-b135-ecda016e26fe" providerId="AD" clId="Web-{A60046FE-A971-4F8A-911D-BF8720930787}" dt="2023-11-16T03:06:40.803" v="1483"/>
          <ac:spMkLst>
            <pc:docMk/>
            <pc:sldMk cId="4126115169" sldId="262"/>
            <ac:spMk id="4" creationId="{6180398C-F18B-3919-202C-97DDB86CE37F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4126115169" sldId="262"/>
            <ac:spMk id="10" creationId="{EDDBB197-D710-4A4F-A9CA-FD2177498BE8}"/>
          </ac:spMkLst>
        </pc:spChg>
        <pc:spChg chg="add del mo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4126115169" sldId="262"/>
            <ac:spMk id="12" creationId="{975D1CFA-2CDB-4B64-BD9F-85744E8DA12F}"/>
          </ac:spMkLst>
        </pc:spChg>
        <pc:grpChg chg="add del">
          <ac:chgData name="Cameron O'steen" userId="S::w10182393@usm.edu::966a2727-889f-41b6-b135-ecda016e26fe" providerId="AD" clId="Web-{A60046FE-A971-4F8A-911D-BF8720930787}" dt="2023-11-16T03:13:12.422" v="1511"/>
          <ac:grpSpMkLst>
            <pc:docMk/>
            <pc:sldMk cId="4126115169" sldId="262"/>
            <ac:grpSpMk id="14" creationId="{25EE5136-01F1-466C-962D-BA9B4C6757AA}"/>
          </ac:grpSpMkLst>
        </pc:grpChg>
        <pc:picChg chg="add mod ord">
          <ac:chgData name="Cameron O'steen" userId="S::w10182393@usm.edu::966a2727-889f-41b6-b135-ecda016e26fe" providerId="AD" clId="Web-{A60046FE-A971-4F8A-911D-BF8720930787}" dt="2023-11-16T03:08:59.322" v="1495" actId="1076"/>
          <ac:picMkLst>
            <pc:docMk/>
            <pc:sldMk cId="4126115169" sldId="262"/>
            <ac:picMk id="7" creationId="{F086CBC7-F65B-473D-EBEC-C19761690946}"/>
          </ac:picMkLst>
        </pc:picChg>
      </pc:sldChg>
      <pc:sldChg chg="addSp delSp modSp new mod modClrScheme chgLayout">
        <pc:chgData name="Cameron O'steen" userId="S::w10182393@usm.edu::966a2727-889f-41b6-b135-ecda016e26fe" providerId="AD" clId="Web-{A60046FE-A971-4F8A-911D-BF8720930787}" dt="2023-11-16T03:13:12.422" v="1511"/>
        <pc:sldMkLst>
          <pc:docMk/>
          <pc:sldMk cId="2411747447" sldId="263"/>
        </pc:sldMkLst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2411747447" sldId="263"/>
            <ac:spMk id="2" creationId="{5C77CD91-7085-E117-F13F-C2EB2C94D276}"/>
          </ac:spMkLst>
        </pc:spChg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2411747447" sldId="263"/>
            <ac:spMk id="3" creationId="{EDD18F60-60A4-7116-B610-3CC46115B374}"/>
          </ac:spMkLst>
        </pc:spChg>
        <pc:spChg chg="add mod ord">
          <ac:chgData name="Cameron O'steen" userId="S::w10182393@usm.edu::966a2727-889f-41b6-b135-ecda016e26fe" providerId="AD" clId="Web-{A60046FE-A971-4F8A-911D-BF8720930787}" dt="2023-11-16T02:52:20.515" v="1097" actId="1076"/>
          <ac:spMkLst>
            <pc:docMk/>
            <pc:sldMk cId="2411747447" sldId="263"/>
            <ac:spMk id="4" creationId="{4680D74B-912C-68F0-38AF-0378FE0F89C4}"/>
          </ac:spMkLst>
        </pc:spChg>
        <pc:spChg chg="add mod ord">
          <ac:chgData name="Cameron O'steen" userId="S::w10182393@usm.edu::966a2727-889f-41b6-b135-ecda016e26fe" providerId="AD" clId="Web-{A60046FE-A971-4F8A-911D-BF8720930787}" dt="2023-11-16T02:54:00.955" v="1110"/>
          <ac:spMkLst>
            <pc:docMk/>
            <pc:sldMk cId="2411747447" sldId="263"/>
            <ac:spMk id="5" creationId="{96F79F90-C4FD-2709-0255-E08E92B7E373}"/>
          </ac:spMkLst>
        </pc:spChg>
        <pc:spChg chg="add mod">
          <ac:chgData name="Cameron O'steen" userId="S::w10182393@usm.edu::966a2727-889f-41b6-b135-ecda016e26fe" providerId="AD" clId="Web-{A60046FE-A971-4F8A-911D-BF8720930787}" dt="2023-11-16T02:47:54.711" v="1061" actId="1076"/>
          <ac:spMkLst>
            <pc:docMk/>
            <pc:sldMk cId="2411747447" sldId="263"/>
            <ac:spMk id="13" creationId="{CA982936-E051-0449-A150-B04163E3BAFE}"/>
          </ac:spMkLst>
        </pc:spChg>
        <pc:spChg chg="add mod">
          <ac:chgData name="Cameron O'steen" userId="S::w10182393@usm.edu::966a2727-889f-41b6-b135-ecda016e26fe" providerId="AD" clId="Web-{A60046FE-A971-4F8A-911D-BF8720930787}" dt="2023-11-16T02:47:40.664" v="1059" actId="1076"/>
          <ac:spMkLst>
            <pc:docMk/>
            <pc:sldMk cId="2411747447" sldId="263"/>
            <ac:spMk id="14" creationId="{BBDEC499-4BC2-835C-2B41-5B967D3BFEDA}"/>
          </ac:spMkLst>
        </pc:spChg>
        <pc:spChg chg="add mod">
          <ac:chgData name="Cameron O'steen" userId="S::w10182393@usm.edu::966a2727-889f-41b6-b135-ecda016e26fe" providerId="AD" clId="Web-{A60046FE-A971-4F8A-911D-BF8720930787}" dt="2023-11-16T02:48:26.962" v="1067" actId="1076"/>
          <ac:spMkLst>
            <pc:docMk/>
            <pc:sldMk cId="2411747447" sldId="263"/>
            <ac:spMk id="15" creationId="{5035DF7C-304D-C440-205E-5E54A3A82F9B}"/>
          </ac:spMkLst>
        </pc:spChg>
        <pc:spChg chg="add mod">
          <ac:chgData name="Cameron O'steen" userId="S::w10182393@usm.edu::966a2727-889f-41b6-b135-ecda016e26fe" providerId="AD" clId="Web-{A60046FE-A971-4F8A-911D-BF8720930787}" dt="2023-11-16T02:14:47.529" v="1049" actId="14100"/>
          <ac:spMkLst>
            <pc:docMk/>
            <pc:sldMk cId="2411747447" sldId="263"/>
            <ac:spMk id="16" creationId="{8DE3A22A-CF47-1D59-056B-5B1CDCC2F806}"/>
          </ac:spMkLst>
        </pc:spChg>
        <pc:picChg chg="add del mod">
          <ac:chgData name="Cameron O'steen" userId="S::w10182393@usm.edu::966a2727-889f-41b6-b135-ecda016e26fe" providerId="AD" clId="Web-{A60046FE-A971-4F8A-911D-BF8720930787}" dt="2023-11-16T01:39:04.072" v="706"/>
          <ac:picMkLst>
            <pc:docMk/>
            <pc:sldMk cId="2411747447" sldId="263"/>
            <ac:picMk id="4" creationId="{430FE8D1-0CD3-650F-544C-AC20EE311FB9}"/>
          </ac:picMkLst>
        </pc:picChg>
        <pc:picChg chg="add del mod">
          <ac:chgData name="Cameron O'steen" userId="S::w10182393@usm.edu::966a2727-889f-41b6-b135-ecda016e26fe" providerId="AD" clId="Web-{A60046FE-A971-4F8A-911D-BF8720930787}" dt="2023-11-16T01:37:58.961" v="696"/>
          <ac:picMkLst>
            <pc:docMk/>
            <pc:sldMk cId="2411747447" sldId="263"/>
            <ac:picMk id="5" creationId="{AAA6E523-1D7E-CDBB-9BD0-FA0C203D4462}"/>
          </ac:picMkLst>
        </pc:picChg>
        <pc:picChg chg="add del mod">
          <ac:chgData name="Cameron O'steen" userId="S::w10182393@usm.edu::966a2727-889f-41b6-b135-ecda016e26fe" providerId="AD" clId="Web-{A60046FE-A971-4F8A-911D-BF8720930787}" dt="2023-11-16T01:37:10.772" v="692"/>
          <ac:picMkLst>
            <pc:docMk/>
            <pc:sldMk cId="2411747447" sldId="263"/>
            <ac:picMk id="6" creationId="{AE29F94B-B44F-05B8-CAA8-A60A6EF74899}"/>
          </ac:picMkLst>
        </pc:picChg>
        <pc:picChg chg="add del mod">
          <ac:chgData name="Cameron O'steen" userId="S::w10182393@usm.edu::966a2727-889f-41b6-b135-ecda016e26fe" providerId="AD" clId="Web-{A60046FE-A971-4F8A-911D-BF8720930787}" dt="2023-11-16T01:38:53.369" v="704"/>
          <ac:picMkLst>
            <pc:docMk/>
            <pc:sldMk cId="2411747447" sldId="263"/>
            <ac:picMk id="7" creationId="{F5068BDD-268F-401E-BAEA-B170CCE32EB9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2:47:31.836" v="1058" actId="1076"/>
          <ac:picMkLst>
            <pc:docMk/>
            <pc:sldMk cId="2411747447" sldId="263"/>
            <ac:picMk id="8" creationId="{B11AEC86-4F33-1BE1-022F-651AF02D7183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2:47:49.742" v="1060" actId="14100"/>
          <ac:picMkLst>
            <pc:docMk/>
            <pc:sldMk cId="2411747447" sldId="263"/>
            <ac:picMk id="9" creationId="{62EC4C2C-0650-7863-F483-8F906FBD0626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2:48:09.321" v="1065" actId="1076"/>
          <ac:picMkLst>
            <pc:docMk/>
            <pc:sldMk cId="2411747447" sldId="263"/>
            <ac:picMk id="10" creationId="{361BE131-78E2-88DD-8B0B-C327C8A8DC5E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2:48:20.587" v="1066" actId="1076"/>
          <ac:picMkLst>
            <pc:docMk/>
            <pc:sldMk cId="2411747447" sldId="263"/>
            <ac:picMk id="11" creationId="{A7665B8E-8842-C764-13AC-2717965AC516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2:14:30.576" v="1045" actId="1076"/>
          <ac:picMkLst>
            <pc:docMk/>
            <pc:sldMk cId="2411747447" sldId="263"/>
            <ac:picMk id="12" creationId="{35B35579-0297-FA31-EC2A-5F86600FA3A7}"/>
          </ac:picMkLst>
        </pc:picChg>
      </pc:sldChg>
      <pc:sldChg chg="addSp delSp modSp new mod ord modClrScheme chgLayout">
        <pc:chgData name="Cameron O'steen" userId="S::w10182393@usm.edu::966a2727-889f-41b6-b135-ecda016e26fe" providerId="AD" clId="Web-{A60046FE-A971-4F8A-911D-BF8720930787}" dt="2023-11-16T03:13:12.422" v="1511"/>
        <pc:sldMkLst>
          <pc:docMk/>
          <pc:sldMk cId="1071012314" sldId="264"/>
        </pc:sldMkLst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1071012314" sldId="264"/>
            <ac:spMk id="2" creationId="{88F57DC1-5E4A-1257-0CA7-349B61D688DA}"/>
          </ac:spMkLst>
        </pc:spChg>
        <pc:spChg chg="del mod">
          <ac:chgData name="Cameron O'steen" userId="S::w10182393@usm.edu::966a2727-889f-41b6-b135-ecda016e26fe" providerId="AD" clId="Web-{A60046FE-A971-4F8A-911D-BF8720930787}" dt="2023-11-16T01:38:37.103" v="701"/>
          <ac:spMkLst>
            <pc:docMk/>
            <pc:sldMk cId="1071012314" sldId="264"/>
            <ac:spMk id="3" creationId="{F04DFD8F-E629-3EA5-70B9-2C7B15FFD8C9}"/>
          </ac:spMkLst>
        </pc:spChg>
        <pc:grpChg chg="add del">
          <ac:chgData name="Cameron O'steen" userId="S::w10182393@usm.edu::966a2727-889f-41b6-b135-ecda016e26fe" providerId="AD" clId="Web-{A60046FE-A971-4F8A-911D-BF8720930787}" dt="2023-11-16T01:43:49.691" v="730"/>
          <ac:grpSpMkLst>
            <pc:docMk/>
            <pc:sldMk cId="1071012314" sldId="264"/>
            <ac:grpSpMk id="12" creationId="{F8BC6498-55C2-FB96-8757-DA65EA01C420}"/>
          </ac:grpSpMkLst>
        </pc:grpChg>
        <pc:picChg chg="add mod ord">
          <ac:chgData name="Cameron O'steen" userId="S::w10182393@usm.edu::966a2727-889f-41b6-b135-ecda016e26fe" providerId="AD" clId="Web-{A60046FE-A971-4F8A-911D-BF8720930787}" dt="2023-11-16T01:46:02.601" v="794" actId="1076"/>
          <ac:picMkLst>
            <pc:docMk/>
            <pc:sldMk cId="1071012314" sldId="264"/>
            <ac:picMk id="5" creationId="{606DA745-B57E-E274-7435-7EC0001BC910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1:39:26.120" v="711" actId="688"/>
          <ac:picMkLst>
            <pc:docMk/>
            <pc:sldMk cId="1071012314" sldId="264"/>
            <ac:picMk id="6" creationId="{0E16783C-1BD6-67C5-F2A2-0A0C5722CA95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1:46:43.946" v="797" actId="1076"/>
          <ac:picMkLst>
            <pc:docMk/>
            <pc:sldMk cId="1071012314" sldId="264"/>
            <ac:picMk id="7" creationId="{A902126D-1B0A-BB1C-4E88-2995C06AAC35}"/>
          </ac:picMkLst>
        </pc:picChg>
        <pc:picChg chg="add mod">
          <ac:chgData name="Cameron O'steen" userId="S::w10182393@usm.edu::966a2727-889f-41b6-b135-ecda016e26fe" providerId="AD" clId="Web-{A60046FE-A971-4F8A-911D-BF8720930787}" dt="2023-11-16T01:39:19.635" v="709" actId="14100"/>
          <ac:picMkLst>
            <pc:docMk/>
            <pc:sldMk cId="1071012314" sldId="264"/>
            <ac:picMk id="8" creationId="{56E4796B-93DB-E2AF-467D-56DB5EF03DF4}"/>
          </ac:picMkLst>
        </pc:picChg>
        <pc:picChg chg="add mod topLvl">
          <ac:chgData name="Cameron O'steen" userId="S::w10182393@usm.edu::966a2727-889f-41b6-b135-ecda016e26fe" providerId="AD" clId="Web-{A60046FE-A971-4F8A-911D-BF8720930787}" dt="2023-11-16T01:44:36.786" v="749" actId="1076"/>
          <ac:picMkLst>
            <pc:docMk/>
            <pc:sldMk cId="1071012314" sldId="264"/>
            <ac:picMk id="9" creationId="{BB4E6B8A-1731-6168-D214-8D1E2CDBECCF}"/>
          </ac:picMkLst>
        </pc:picChg>
        <pc:picChg chg="add mod topLvl">
          <ac:chgData name="Cameron O'steen" userId="S::w10182393@usm.edu::966a2727-889f-41b6-b135-ecda016e26fe" providerId="AD" clId="Web-{A60046FE-A971-4F8A-911D-BF8720930787}" dt="2023-11-16T01:46:46.415" v="798" actId="1076"/>
          <ac:picMkLst>
            <pc:docMk/>
            <pc:sldMk cId="1071012314" sldId="264"/>
            <ac:picMk id="10" creationId="{893119C7-4A40-2C1C-7F24-6842630C3989}"/>
          </ac:picMkLst>
        </pc:picChg>
        <pc:picChg chg="add mod topLvl">
          <ac:chgData name="Cameron O'steen" userId="S::w10182393@usm.edu::966a2727-889f-41b6-b135-ecda016e26fe" providerId="AD" clId="Web-{A60046FE-A971-4F8A-911D-BF8720930787}" dt="2023-11-16T01:44:32.223" v="747" actId="1076"/>
          <ac:picMkLst>
            <pc:docMk/>
            <pc:sldMk cId="1071012314" sldId="264"/>
            <ac:picMk id="11" creationId="{A8AB1B3B-8D16-5A46-DDEA-AF9B1AD6AAF7}"/>
          </ac:picMkLst>
        </pc:picChg>
      </pc:sldChg>
      <pc:sldChg chg="addSp delSp modSp new mod setBg modClrScheme chgLayout">
        <pc:chgData name="Cameron O'steen" userId="S::w10182393@usm.edu::966a2727-889f-41b6-b135-ecda016e26fe" providerId="AD" clId="Web-{A60046FE-A971-4F8A-911D-BF8720930787}" dt="2023-11-16T03:21:46.513" v="1572" actId="1076"/>
        <pc:sldMkLst>
          <pc:docMk/>
          <pc:sldMk cId="450831444" sldId="265"/>
        </pc:sldMkLst>
        <pc:spChg chg="mod ord">
          <ac:chgData name="Cameron O'steen" userId="S::w10182393@usm.edu::966a2727-889f-41b6-b135-ecda016e26fe" providerId="AD" clId="Web-{A60046FE-A971-4F8A-911D-BF8720930787}" dt="2023-11-16T03:20:46.371" v="1568" actId="20577"/>
          <ac:spMkLst>
            <pc:docMk/>
            <pc:sldMk cId="450831444" sldId="265"/>
            <ac:spMk id="2" creationId="{D7998C1B-7542-ABF2-4095-E3B148C82CBE}"/>
          </ac:spMkLst>
        </pc:spChg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450831444" sldId="265"/>
            <ac:spMk id="3" creationId="{25BE9AED-6ED8-0C44-605D-0D5FFF294EB4}"/>
          </ac:spMkLst>
        </pc:spChg>
        <pc:spChg chg="add mod">
          <ac:chgData name="Cameron O'steen" userId="S::w10182393@usm.edu::966a2727-889f-41b6-b135-ecda016e26fe" providerId="AD" clId="Web-{A60046FE-A971-4F8A-911D-BF8720930787}" dt="2023-11-16T03:21:30.607" v="1570" actId="1076"/>
          <ac:spMkLst>
            <pc:docMk/>
            <pc:sldMk cId="450831444" sldId="265"/>
            <ac:spMk id="5" creationId="{DBBF549F-A7BB-BD6E-62BD-C65A71836320}"/>
          </ac:spMkLst>
        </pc:spChg>
        <pc:spChg chg="add mod">
          <ac:chgData name="Cameron O'steen" userId="S::w10182393@usm.edu::966a2727-889f-41b6-b135-ecda016e26fe" providerId="AD" clId="Web-{A60046FE-A971-4F8A-911D-BF8720930787}" dt="2023-11-16T03:21:46.513" v="1572" actId="1076"/>
          <ac:spMkLst>
            <pc:docMk/>
            <pc:sldMk cId="450831444" sldId="265"/>
            <ac:spMk id="7" creationId="{E16163E1-3095-B84C-FBC2-EE343E65977E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1:17.294" v="1502"/>
          <ac:spMkLst>
            <pc:docMk/>
            <pc:sldMk cId="450831444" sldId="265"/>
            <ac:spMk id="12" creationId="{C05CBC3C-2E5A-4839-8B9B-2E5A6ADF0F58}"/>
          </ac:spMkLst>
        </pc:spChg>
        <pc:spChg chg="add del">
          <ac:chgData name="Cameron O'steen" userId="S::w10182393@usm.edu::966a2727-889f-41b6-b135-ecda016e26fe" providerId="AD" clId="Web-{A60046FE-A971-4F8A-911D-BF8720930787}" dt="2023-11-16T03:11:17.294" v="1502"/>
          <ac:spMkLst>
            <pc:docMk/>
            <pc:sldMk cId="450831444" sldId="265"/>
            <ac:spMk id="14" creationId="{DB5B423A-57CC-4C58-AA26-8E2E862B03A0}"/>
          </ac:spMkLst>
        </pc:spChg>
      </pc:sldChg>
      <pc:sldChg chg="addSp delSp modSp new mod setBg modClrScheme chgLayout">
        <pc:chgData name="Cameron O'steen" userId="S::w10182393@usm.edu::966a2727-889f-41b6-b135-ecda016e26fe" providerId="AD" clId="Web-{A60046FE-A971-4F8A-911D-BF8720930787}" dt="2023-11-16T03:32:27.838" v="1798" actId="1076"/>
        <pc:sldMkLst>
          <pc:docMk/>
          <pc:sldMk cId="2554225921" sldId="266"/>
        </pc:sldMkLst>
        <pc:spChg chg="mod ord">
          <ac:chgData name="Cameron O'steen" userId="S::w10182393@usm.edu::966a2727-889f-41b6-b135-ecda016e26fe" providerId="AD" clId="Web-{A60046FE-A971-4F8A-911D-BF8720930787}" dt="2023-11-16T03:31:55.275" v="1795" actId="14100"/>
          <ac:spMkLst>
            <pc:docMk/>
            <pc:sldMk cId="2554225921" sldId="266"/>
            <ac:spMk id="2" creationId="{EF50CE35-2C7A-DC52-2B2A-7FE66C1CB9DD}"/>
          </ac:spMkLst>
        </pc:spChg>
        <pc:spChg chg="del mod ord">
          <ac:chgData name="Cameron O'steen" userId="S::w10182393@usm.edu::966a2727-889f-41b6-b135-ecda016e26fe" providerId="AD" clId="Web-{A60046FE-A971-4F8A-911D-BF8720930787}" dt="2023-11-16T03:25:19.972" v="1624"/>
          <ac:spMkLst>
            <pc:docMk/>
            <pc:sldMk cId="2554225921" sldId="266"/>
            <ac:spMk id="3" creationId="{4BE91F95-A3FD-8B07-CA96-A529B2808CF7}"/>
          </ac:spMkLst>
        </pc:spChg>
        <pc:spChg chg="add mod">
          <ac:chgData name="Cameron O'steen" userId="S::w10182393@usm.edu::966a2727-889f-41b6-b135-ecda016e26fe" providerId="AD" clId="Web-{A60046FE-A971-4F8A-911D-BF8720930787}" dt="2023-11-16T03:32:27.838" v="1798" actId="1076"/>
          <ac:spMkLst>
            <pc:docMk/>
            <pc:sldMk cId="2554225921" sldId="266"/>
            <ac:spMk id="5" creationId="{3BF3AF16-6060-DCCF-1837-EE04EF731A32}"/>
          </ac:spMkLst>
        </pc:spChg>
        <pc:spChg chg="add mod ord">
          <ac:chgData name="Cameron O'steen" userId="S::w10182393@usm.edu::966a2727-889f-41b6-b135-ecda016e26fe" providerId="AD" clId="Web-{A60046FE-A971-4F8A-911D-BF8720930787}" dt="2023-11-16T03:31:18.384" v="1786" actId="1076"/>
          <ac:spMkLst>
            <pc:docMk/>
            <pc:sldMk cId="2554225921" sldId="266"/>
            <ac:spMk id="6" creationId="{5F78D309-7A4B-B20C-64A0-37CD866BC756}"/>
          </ac:spMkLst>
        </pc:spChg>
        <pc:spChg chg="add del">
          <ac:chgData name="Cameron O'steen" userId="S::w10182393@usm.edu::966a2727-889f-41b6-b135-ecda016e26fe" providerId="AD" clId="Web-{A60046FE-A971-4F8A-911D-BF8720930787}" dt="2023-11-16T03:28:09.461" v="1751"/>
          <ac:spMkLst>
            <pc:docMk/>
            <pc:sldMk cId="2554225921" sldId="266"/>
            <ac:spMk id="10" creationId="{7D07B7BC-3270-4CF3-A7AA-0937908AD58A}"/>
          </ac:spMkLst>
        </pc:spChg>
        <pc:spChg chg="add del">
          <ac:chgData name="Cameron O'steen" userId="S::w10182393@usm.edu::966a2727-889f-41b6-b135-ecda016e26fe" providerId="AD" clId="Web-{A60046FE-A971-4F8A-911D-BF8720930787}" dt="2023-11-16T03:28:12.430" v="1753"/>
          <ac:spMkLst>
            <pc:docMk/>
            <pc:sldMk cId="2554225921" sldId="266"/>
            <ac:spMk id="25" creationId="{305265DC-CF6B-4AE8-B3F3-2A7A16374D31}"/>
          </ac:spMkLst>
        </pc:spChg>
        <pc:spChg chg="add">
          <ac:chgData name="Cameron O'steen" userId="S::w10182393@usm.edu::966a2727-889f-41b6-b135-ecda016e26fe" providerId="AD" clId="Web-{A60046FE-A971-4F8A-911D-BF8720930787}" dt="2023-11-16T03:28:12.430" v="1754"/>
          <ac:spMkLst>
            <pc:docMk/>
            <pc:sldMk cId="2554225921" sldId="266"/>
            <ac:spMk id="28" creationId="{66E48AFA-8884-4F68-A44F-D2C1E8609C5A}"/>
          </ac:spMkLst>
        </pc:spChg>
        <pc:spChg chg="add ord">
          <ac:chgData name="Cameron O'steen" userId="S::w10182393@usm.edu::966a2727-889f-41b6-b135-ecda016e26fe" providerId="AD" clId="Web-{A60046FE-A971-4F8A-911D-BF8720930787}" dt="2023-11-16T03:32:05.838" v="1796"/>
          <ac:spMkLst>
            <pc:docMk/>
            <pc:sldMk cId="2554225921" sldId="266"/>
            <ac:spMk id="29" creationId="{969D19A6-08CB-498C-93EC-3FFB021FC68A}"/>
          </ac:spMkLst>
        </pc:spChg>
        <pc:grpChg chg="add del">
          <ac:chgData name="Cameron O'steen" userId="S::w10182393@usm.edu::966a2727-889f-41b6-b135-ecda016e26fe" providerId="AD" clId="Web-{A60046FE-A971-4F8A-911D-BF8720930787}" dt="2023-11-16T03:28:09.461" v="1751"/>
          <ac:grpSpMkLst>
            <pc:docMk/>
            <pc:sldMk cId="2554225921" sldId="266"/>
            <ac:grpSpMk id="12" creationId="{108BB4D4-D71A-48F5-B2D2-45D2D78F4C20}"/>
          </ac:grpSpMkLst>
        </pc:grpChg>
        <pc:grpChg chg="add del">
          <ac:chgData name="Cameron O'steen" userId="S::w10182393@usm.edu::966a2727-889f-41b6-b135-ecda016e26fe" providerId="AD" clId="Web-{A60046FE-A971-4F8A-911D-BF8720930787}" dt="2023-11-16T03:28:09.461" v="1751"/>
          <ac:grpSpMkLst>
            <pc:docMk/>
            <pc:sldMk cId="2554225921" sldId="266"/>
            <ac:grpSpMk id="16" creationId="{E27AF472-EAE3-4572-AB69-B92BD10DBC6D}"/>
          </ac:grpSpMkLst>
        </pc:grpChg>
        <pc:grpChg chg="add del">
          <ac:chgData name="Cameron O'steen" userId="S::w10182393@usm.edu::966a2727-889f-41b6-b135-ecda016e26fe" providerId="AD" clId="Web-{A60046FE-A971-4F8A-911D-BF8720930787}" dt="2023-11-16T03:28:12.430" v="1753"/>
          <ac:grpSpMkLst>
            <pc:docMk/>
            <pc:sldMk cId="2554225921" sldId="266"/>
            <ac:grpSpMk id="26" creationId="{37EA779C-87BF-454F-919D-A3DA98FD8A79}"/>
          </ac:grpSpMkLst>
        </pc:grpChg>
        <pc:picChg chg="add mod ord">
          <ac:chgData name="Cameron O'steen" userId="S::w10182393@usm.edu::966a2727-889f-41b6-b135-ecda016e26fe" providerId="AD" clId="Web-{A60046FE-A971-4F8A-911D-BF8720930787}" dt="2023-11-16T03:32:11.994" v="1797"/>
          <ac:picMkLst>
            <pc:docMk/>
            <pc:sldMk cId="2554225921" sldId="266"/>
            <ac:picMk id="4" creationId="{38AF2D43-ED60-3F71-8522-77CCEE444EC8}"/>
          </ac:picMkLst>
        </pc:picChg>
      </pc:sldChg>
      <pc:sldChg chg="modSp new mod modClrScheme chgLayout">
        <pc:chgData name="Cameron O'steen" userId="S::w10182393@usm.edu::966a2727-889f-41b6-b135-ecda016e26fe" providerId="AD" clId="Web-{A60046FE-A971-4F8A-911D-BF8720930787}" dt="2023-11-16T03:13:12.422" v="1511"/>
        <pc:sldMkLst>
          <pc:docMk/>
          <pc:sldMk cId="2737220" sldId="267"/>
        </pc:sldMkLst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2737220" sldId="267"/>
            <ac:spMk id="2" creationId="{3746D543-CFE8-39A6-4CAA-24B0095779C9}"/>
          </ac:spMkLst>
        </pc:spChg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2737220" sldId="267"/>
            <ac:spMk id="3" creationId="{E1CDA8BB-214A-8043-8A23-6D21C30391ED}"/>
          </ac:spMkLst>
        </pc:spChg>
      </pc:sldChg>
      <pc:sldChg chg="modSp add mod replId modClrScheme chgLayout">
        <pc:chgData name="Cameron O'steen" userId="S::w10182393@usm.edu::966a2727-889f-41b6-b135-ecda016e26fe" providerId="AD" clId="Web-{A60046FE-A971-4F8A-911D-BF8720930787}" dt="2023-11-16T03:13:12.422" v="1511"/>
        <pc:sldMkLst>
          <pc:docMk/>
          <pc:sldMk cId="3168087461" sldId="268"/>
        </pc:sldMkLst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3168087461" sldId="268"/>
            <ac:spMk id="2" creationId="{5C77CD91-7085-E117-F13F-C2EB2C94D276}"/>
          </ac:spMkLst>
        </pc:spChg>
        <pc:spChg chg="mod ord">
          <ac:chgData name="Cameron O'steen" userId="S::w10182393@usm.edu::966a2727-889f-41b6-b135-ecda016e26fe" providerId="AD" clId="Web-{A60046FE-A971-4F8A-911D-BF8720930787}" dt="2023-11-16T03:13:12.422" v="1511"/>
          <ac:spMkLst>
            <pc:docMk/>
            <pc:sldMk cId="3168087461" sldId="268"/>
            <ac:spMk id="3" creationId="{EDD18F60-60A4-7116-B610-3CC46115B374}"/>
          </ac:spMkLst>
        </pc:spChg>
      </pc:sldChg>
      <pc:sldMasterChg chg="del delSldLayout">
        <pc:chgData name="Cameron O'steen" userId="S::w10182393@usm.edu::966a2727-889f-41b6-b135-ecda016e26fe" providerId="AD" clId="Web-{A60046FE-A971-4F8A-911D-BF8720930787}" dt="2023-11-15T23:18:22.297" v="86"/>
        <pc:sldMasterMkLst>
          <pc:docMk/>
          <pc:sldMasterMk cId="0" sldId="2147483648"/>
        </pc:sldMasterMkLst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Cameron O'steen" userId="S::w10182393@usm.edu::966a2727-889f-41b6-b135-ecda016e26fe" providerId="AD" clId="Web-{A60046FE-A971-4F8A-911D-BF8720930787}" dt="2023-11-15T23:18:22.297" v="86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add del addSldLayout delSldLayout modSldLayout">
        <pc:chgData name="Cameron O'steen" userId="S::w10182393@usm.edu::966a2727-889f-41b6-b135-ecda016e26fe" providerId="AD" clId="Web-{A60046FE-A971-4F8A-911D-BF8720930787}" dt="2023-11-16T03:13:12.422" v="1511"/>
        <pc:sldMasterMkLst>
          <pc:docMk/>
          <pc:sldMasterMk cId="2421112582" sldId="2147483660"/>
        </pc:sldMasterMkLst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3047911027" sldId="2147483661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3441597498" sldId="2147483662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3170007800" sldId="2147483663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4120808707" sldId="2147483664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1275215180" sldId="2147483665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1405923852" sldId="2147483666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3020736765" sldId="2147483667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1809008078" sldId="2147483668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748933024" sldId="2147483669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1779553421" sldId="2147483670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2421112582" sldId="2147483660"/>
            <pc:sldLayoutMk cId="3722625967" sldId="2147483671"/>
          </pc:sldLayoutMkLst>
        </pc:sldLayoutChg>
      </pc:sldMasterChg>
      <pc:sldMasterChg chg="add del addSldLayout delSldLayout modSldLayout">
        <pc:chgData name="Cameron O'steen" userId="S::w10182393@usm.edu::966a2727-889f-41b6-b135-ecda016e26fe" providerId="AD" clId="Web-{A60046FE-A971-4F8A-911D-BF8720930787}" dt="2023-11-16T03:13:12.422" v="1511"/>
        <pc:sldMasterMkLst>
          <pc:docMk/>
          <pc:sldMasterMk cId="3635248225" sldId="2147483672"/>
        </pc:sldMasterMkLst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3876905062" sldId="2147483673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1060368377" sldId="2147483674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743149971" sldId="2147483675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2694657014" sldId="2147483676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501800186" sldId="2147483677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3485910277" sldId="2147483678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2173163072" sldId="2147483679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3540865992" sldId="2147483680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4036989287" sldId="2147483681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1559790767" sldId="2147483682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2.422" v="1511"/>
          <pc:sldLayoutMkLst>
            <pc:docMk/>
            <pc:sldMasterMk cId="3635248225" sldId="2147483672"/>
            <pc:sldLayoutMk cId="415023976" sldId="2147483683"/>
          </pc:sldLayoutMkLst>
        </pc:sldLayoutChg>
      </pc:sldMasterChg>
      <pc:sldMasterChg chg="add del addSldLayout delSldLayout modSldLayout">
        <pc:chgData name="Cameron O'steen" userId="S::w10182393@usm.edu::966a2727-889f-41b6-b135-ecda016e26fe" providerId="AD" clId="Web-{A60046FE-A971-4F8A-911D-BF8720930787}" dt="2023-11-16T03:13:10.734" v="1510"/>
        <pc:sldMasterMkLst>
          <pc:docMk/>
          <pc:sldMasterMk cId="985574596" sldId="2147483684"/>
        </pc:sldMasterMkLst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1910353420" sldId="2147483685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1297310463" sldId="2147483686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2701686669" sldId="2147483687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3116304764" sldId="2147483688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3544326834" sldId="2147483689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127410557" sldId="2147483690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2408223653" sldId="2147483691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1591500687" sldId="2147483692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2521544333" sldId="2147483693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1257065642" sldId="2147483694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10.734" v="1510"/>
          <pc:sldLayoutMkLst>
            <pc:docMk/>
            <pc:sldMasterMk cId="985574596" sldId="2147483684"/>
            <pc:sldLayoutMk cId="3322093694" sldId="2147483695"/>
          </pc:sldLayoutMkLst>
        </pc:sldLayoutChg>
      </pc:sldMasterChg>
      <pc:sldMasterChg chg="add del addSldLayout delSldLayout modSldLayout">
        <pc:chgData name="Cameron O'steen" userId="S::w10182393@usm.edu::966a2727-889f-41b6-b135-ecda016e26fe" providerId="AD" clId="Web-{A60046FE-A971-4F8A-911D-BF8720930787}" dt="2023-11-16T03:13:08.422" v="1509"/>
        <pc:sldMasterMkLst>
          <pc:docMk/>
          <pc:sldMasterMk cId="1531071570" sldId="2147483696"/>
        </pc:sldMasterMkLst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2996386047" sldId="2147483697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1819169129" sldId="2147483698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1910341940" sldId="2147483699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819524153" sldId="2147483700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3644605020" sldId="2147483701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143759491" sldId="2147483702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3428204054" sldId="2147483703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413501650" sldId="2147483704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2329943894" sldId="2147483705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1386605465" sldId="2147483706"/>
          </pc:sldLayoutMkLst>
        </pc:sldLayoutChg>
        <pc:sldLayoutChg chg="add del mod replId">
          <pc:chgData name="Cameron O'steen" userId="S::w10182393@usm.edu::966a2727-889f-41b6-b135-ecda016e26fe" providerId="AD" clId="Web-{A60046FE-A971-4F8A-911D-BF8720930787}" dt="2023-11-16T03:13:08.422" v="1509"/>
          <pc:sldLayoutMkLst>
            <pc:docMk/>
            <pc:sldMasterMk cId="1531071570" sldId="2147483696"/>
            <pc:sldLayoutMk cId="642262742" sldId="2147483707"/>
          </pc:sldLayoutMkLst>
        </pc:sldLayoutChg>
      </pc:sldMasterChg>
    </pc:docChg>
  </pc:docChgLst>
  <pc:docChgLst>
    <pc:chgData name="Cameron O'steen" userId="S::w10182393@usm.edu::966a2727-889f-41b6-b135-ecda016e26fe" providerId="AD" clId="Web-{6B77E39C-1E90-3A82-3020-5E1D82845AC7}"/>
    <pc:docChg chg="mod addSld delSld modSld addMainMaster delMainMaster modMainMaster setSldSz">
      <pc:chgData name="Cameron O'steen" userId="S::w10182393@usm.edu::966a2727-889f-41b6-b135-ecda016e26fe" providerId="AD" clId="Web-{6B77E39C-1E90-3A82-3020-5E1D82845AC7}" dt="2023-11-16T04:14:19.176" v="417"/>
      <pc:docMkLst>
        <pc:docMk/>
      </pc:docMkLst>
      <pc:sldChg chg="addSp modSp mod modClrScheme chgLayout">
        <pc:chgData name="Cameron O'steen" userId="S::w10182393@usm.edu::966a2727-889f-41b6-b135-ecda016e26fe" providerId="AD" clId="Web-{6B77E39C-1E90-3A82-3020-5E1D82845AC7}" dt="2023-11-16T04:07:33.868" v="381"/>
        <pc:sldMkLst>
          <pc:docMk/>
          <pc:sldMk cId="2048491260" sldId="258"/>
        </pc:sldMkLst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048491260" sldId="258"/>
            <ac:spMk id="2" creationId="{37470FC2-AAB1-F28B-3E92-05EB43AB5A24}"/>
          </ac:spMkLst>
        </pc:spChg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048491260" sldId="258"/>
            <ac:spMk id="3" creationId="{68149329-9C6F-D607-8A59-3A5C32EFB833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07:33.868" v="381"/>
          <ac:spMkLst>
            <pc:docMk/>
            <pc:sldMk cId="2048491260" sldId="258"/>
            <ac:spMk id="4" creationId="{C2829074-3AEF-0F73-F58B-2D3449F9DFB6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02:14.078" v="332"/>
          <ac:spMkLst>
            <pc:docMk/>
            <pc:sldMk cId="2048491260" sldId="258"/>
            <ac:spMk id="5" creationId="{6669E124-858F-302C-A8B4-9DFFA3BED9DA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048491260" sldId="258"/>
            <ac:spMk id="12" creationId="{76D4A547-7FB6-CABD-C683-ABAA40E63B99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048491260" sldId="258"/>
            <ac:spMk id="21" creationId="{F13C74B1-5B17-4795-BED0-7140497B445A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048491260" sldId="258"/>
            <ac:spMk id="22" creationId="{D4974D33-8DC5-464E-8C6D-BE58F0669C17}"/>
          </ac:spMkLst>
        </pc:sp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2048491260" sldId="258"/>
            <ac:picMk id="23" creationId="{ED1934DA-A3D2-D8E6-51A5-FC6ED8814FBB}"/>
          </ac:picMkLst>
        </pc:picChg>
      </pc:sldChg>
      <pc:sldChg chg="addSp delSp modSp mod setBg modClrScheme chgLayout">
        <pc:chgData name="Cameron O'steen" userId="S::w10182393@usm.edu::966a2727-889f-41b6-b135-ecda016e26fe" providerId="AD" clId="Web-{6B77E39C-1E90-3A82-3020-5E1D82845AC7}" dt="2023-11-16T04:10:06.763" v="392"/>
        <pc:sldMkLst>
          <pc:docMk/>
          <pc:sldMk cId="1429287400" sldId="259"/>
        </pc:sldMkLst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29287400" sldId="259"/>
            <ac:spMk id="2" creationId="{9223B5BA-35A4-63EF-CDD3-B425B20A55C9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29287400" sldId="259"/>
            <ac:spMk id="3" creationId="{877CD7E7-D63B-7AB1-1822-9F70F84FFF7F}"/>
          </ac:spMkLst>
        </pc:spChg>
        <pc:spChg chg="add 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29287400" sldId="259"/>
            <ac:spMk id="5" creationId="{0C901885-3D04-E327-AC8E-2B057E35E9F8}"/>
          </ac:spMkLst>
        </pc:spChg>
        <pc:spChg chg="add del mod ord">
          <ac:chgData name="Cameron O'steen" userId="S::w10182393@usm.edu::966a2727-889f-41b6-b135-ecda016e26fe" providerId="AD" clId="Web-{6B77E39C-1E90-3A82-3020-5E1D82845AC7}" dt="2023-11-16T04:09:01.089" v="383"/>
          <ac:spMkLst>
            <pc:docMk/>
            <pc:sldMk cId="1429287400" sldId="259"/>
            <ac:spMk id="6" creationId="{709EFD34-1E5C-9EF4-7D35-98CE87B96405}"/>
          </ac:spMkLst>
        </pc:spChg>
        <pc:spChg chg="add del mod ord">
          <ac:chgData name="Cameron O'steen" userId="S::w10182393@usm.edu::966a2727-889f-41b6-b135-ecda016e26fe" providerId="AD" clId="Web-{6B77E39C-1E90-3A82-3020-5E1D82845AC7}" dt="2023-11-16T04:09:30.215" v="388"/>
          <ac:spMkLst>
            <pc:docMk/>
            <pc:sldMk cId="1429287400" sldId="259"/>
            <ac:spMk id="7" creationId="{296DCFC8-398F-9AA7-3456-062E185BE9E9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29287400" sldId="259"/>
            <ac:spMk id="8" creationId="{18873D23-2DCF-4B31-A009-95721C06E8E1}"/>
          </ac:spMkLst>
        </pc:spChg>
        <pc:spChg chg="add del mod">
          <ac:chgData name="Cameron O'steen" userId="S::w10182393@usm.edu::966a2727-889f-41b6-b135-ecda016e26fe" providerId="AD" clId="Web-{6B77E39C-1E90-3A82-3020-5E1D82845AC7}" dt="2023-11-16T04:10:06.763" v="392"/>
          <ac:spMkLst>
            <pc:docMk/>
            <pc:sldMk cId="1429287400" sldId="259"/>
            <ac:spMk id="9" creationId="{81D17D3E-68ED-310D-8C0A-D1390ABE6AEB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29287400" sldId="259"/>
            <ac:spMk id="10" creationId="{C13EF075-D4EF-4929-ADBC-91B27DA19955}"/>
          </ac:spMkLst>
        </pc:spChg>
        <pc:spChg chg="add del mod">
          <ac:chgData name="Cameron O'steen" userId="S::w10182393@usm.edu::966a2727-889f-41b6-b135-ecda016e26fe" providerId="AD" clId="Web-{6B77E39C-1E90-3A82-3020-5E1D82845AC7}" dt="2023-11-16T04:10:06.763" v="392"/>
          <ac:spMkLst>
            <pc:docMk/>
            <pc:sldMk cId="1429287400" sldId="259"/>
            <ac:spMk id="11" creationId="{047A2C89-9473-262B-A300-BD2D343B9499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29287400" sldId="259"/>
            <ac:spMk id="13" creationId="{3F407F11-7321-4BF6-8536-CCE8E342454B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29287400" sldId="259"/>
            <ac:spMk id="14" creationId="{06AC5DCC-C3CC-4FD5-AD4E-13A1BE5F7F68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29287400" sldId="259"/>
            <ac:spMk id="15" creationId="{4BBCC2F4-EFA7-4AF4-B538-AC4022D90F47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29287400" sldId="259"/>
            <ac:spMk id="16" creationId="{2A9D1364-B6A3-44CB-9FBA-C528F0CE909D}"/>
          </ac:spMkLst>
        </pc:spChg>
        <pc:grpChg chg="mod">
          <ac:chgData name="Cameron O'steen" userId="S::w10182393@usm.edu::966a2727-889f-41b6-b135-ecda016e26fe" providerId="AD" clId="Web-{6B77E39C-1E90-3A82-3020-5E1D82845AC7}" dt="2023-11-16T04:02:14.594" v="333"/>
          <ac:grpSpMkLst>
            <pc:docMk/>
            <pc:sldMk cId="1429287400" sldId="259"/>
            <ac:grpSpMk id="12" creationId="{DAA26DFA-AAB2-4973-9C17-16D587C7B198}"/>
          </ac:grpSpMkLst>
        </pc:grpChg>
        <pc:picChg chg="mod or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429287400" sldId="259"/>
            <ac:picMk id="4" creationId="{BEAAE1CB-AB3F-0899-8326-8C23FC9B856F}"/>
          </ac:picMkLst>
        </pc:picChg>
      </pc:sldChg>
      <pc:sldChg chg="addSp modSp mod modClrScheme chgLayout">
        <pc:chgData name="Cameron O'steen" userId="S::w10182393@usm.edu::966a2727-889f-41b6-b135-ecda016e26fe" providerId="AD" clId="Web-{6B77E39C-1E90-3A82-3020-5E1D82845AC7}" dt="2023-11-16T04:09:48.403" v="390" actId="20577"/>
        <pc:sldMkLst>
          <pc:docMk/>
          <pc:sldMk cId="1497644383" sldId="260"/>
        </pc:sldMkLst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97644383" sldId="260"/>
            <ac:spMk id="2" creationId="{B6320861-65B6-6899-748F-70BCA75B6BC1}"/>
          </ac:spMkLst>
        </pc:spChg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97644383" sldId="260"/>
            <ac:spMk id="3" creationId="{BD6AE0D5-A151-5BC0-F2BB-0E50B58185DB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497644383" sldId="260"/>
            <ac:spMk id="4" creationId="{BE178056-563B-11A4-20E2-8D80384D0362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09:48.403" v="390" actId="20577"/>
          <ac:spMkLst>
            <pc:docMk/>
            <pc:sldMk cId="1497644383" sldId="260"/>
            <ac:spMk id="8" creationId="{A575BC72-D153-9867-E5A8-9ED8A20776F8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09:40.231" v="389" actId="20577"/>
          <ac:spMkLst>
            <pc:docMk/>
            <pc:sldMk cId="1497644383" sldId="260"/>
            <ac:spMk id="9" creationId="{ADF181EF-6FD8-53DA-B686-30B4BF5006C0}"/>
          </ac:spMkLst>
        </pc:sp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497644383" sldId="260"/>
            <ac:picMk id="5" creationId="{B50E2A1B-01FB-C886-292A-1D4E6A824B80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497644383" sldId="260"/>
            <ac:picMk id="6" creationId="{F17C469B-13D5-D15B-3068-1BE1097F2A29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497644383" sldId="260"/>
            <ac:picMk id="7" creationId="{A985249F-57FE-4962-3B99-FC7C098D4370}"/>
          </ac:picMkLst>
        </pc:picChg>
      </pc:sldChg>
      <pc:sldChg chg="addSp delSp modSp mod modClrScheme chgLayout">
        <pc:chgData name="Cameron O'steen" userId="S::w10182393@usm.edu::966a2727-889f-41b6-b135-ecda016e26fe" providerId="AD" clId="Web-{6B77E39C-1E90-3A82-3020-5E1D82845AC7}" dt="2023-11-16T04:10:48.436" v="400" actId="20577"/>
        <pc:sldMkLst>
          <pc:docMk/>
          <pc:sldMk cId="796933011" sldId="261"/>
        </pc:sldMkLst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2" creationId="{30973A11-8761-7FB5-B933-B04D4C7A7447}"/>
          </ac:spMkLst>
        </pc:spChg>
        <pc:spChg chg="add del mod">
          <ac:chgData name="Cameron O'steen" userId="S::w10182393@usm.edu::966a2727-889f-41b6-b135-ecda016e26fe" providerId="AD" clId="Web-{6B77E39C-1E90-3A82-3020-5E1D82845AC7}" dt="2023-11-16T03:40:13.808" v="34"/>
          <ac:spMkLst>
            <pc:docMk/>
            <pc:sldMk cId="796933011" sldId="261"/>
            <ac:spMk id="3" creationId="{9AB82C79-759B-C882-CC25-8221F0B5D9FA}"/>
          </ac:spMkLst>
        </pc:spChg>
        <pc:spChg chg="add 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6" creationId="{54CADA37-3625-E319-0450-0426C61D914B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8" creationId="{85390D37-6502-8D80-D388-D80C53EE0D54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11" creationId="{76E0BAE3-863A-2178-C977-4962F86D2482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0:39.732" v="397" actId="20577"/>
          <ac:spMkLst>
            <pc:docMk/>
            <pc:sldMk cId="796933011" sldId="261"/>
            <ac:spMk id="12" creationId="{5A587E5E-1D59-2FB1-4CE8-FAF734794C98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14" creationId="{5CA6240E-C02D-4E94-63D5-B10F8C167ED2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0:48.436" v="400" actId="20577"/>
          <ac:spMkLst>
            <pc:docMk/>
            <pc:sldMk cId="796933011" sldId="261"/>
            <ac:spMk id="15" creationId="{EB41433A-779F-264A-A936-041731CB9189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17" creationId="{38BCE4BC-F2D5-D9FC-86A1-84439B15D241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20" creationId="{74905435-BBAA-CEC1-F9C0-2080A58CE6BB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23" creationId="{3449BBE3-94D3-40C0-9611-D1B603C92A7A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26" creationId="{4FBCC861-C59B-00B6-C557-CFB55BEE27EE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29" creationId="{EEC474D1-68C2-B1C0-CF9D-000E9BE09E3C}"/>
          </ac:spMkLst>
        </pc:spChg>
        <pc:spChg chg="del">
          <ac:chgData name="Cameron O'steen" userId="S::w10182393@usm.edu::966a2727-889f-41b6-b135-ecda016e26fe" providerId="AD" clId="Web-{6B77E39C-1E90-3A82-3020-5E1D82845AC7}" dt="2023-11-16T03:39:31.447" v="30"/>
          <ac:spMkLst>
            <pc:docMk/>
            <pc:sldMk cId="796933011" sldId="261"/>
            <ac:spMk id="32" creationId="{F81D6755-5C8E-DD1A-9D1C-5788CAED9438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796933011" sldId="261"/>
            <ac:spMk id="35" creationId="{6EE58D40-525F-6C4C-080D-6FF7A195A8E1}"/>
          </ac:spMkLst>
        </pc:spChg>
        <pc:graphicFrameChg chg="mod ord modGraphic">
          <ac:chgData name="Cameron O'steen" userId="S::w10182393@usm.edu::966a2727-889f-41b6-b135-ecda016e26fe" providerId="AD" clId="Web-{6B77E39C-1E90-3A82-3020-5E1D82845AC7}" dt="2023-11-16T04:02:14.594" v="333"/>
          <ac:graphicFrameMkLst>
            <pc:docMk/>
            <pc:sldMk cId="796933011" sldId="261"/>
            <ac:graphicFrameMk id="4" creationId="{5BBF0380-4888-0F3A-2A48-D6643F394494}"/>
          </ac:graphicFrameMkLst>
        </pc:graphicFrame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7" creationId="{34723EF4-564C-4EC8-7232-DDC96B7D75EB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10" creationId="{4CD0BE4F-0303-56F1-5B3E-2E06BDD34DAB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13" creationId="{8416F1EF-2233-3A71-0BFE-5EB8BE53617B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16" creationId="{FAC1C50A-5070-E10A-6034-259E519B8145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19" creationId="{C20E69A3-EC26-6099-E5B5-C7A931AB8970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22" creationId="{4197422D-42AE-1991-311C-9D82AD10C0A3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25" creationId="{792DDAE2-9933-AB93-02EE-A961D6CE0FB5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28" creationId="{F9556460-06E3-FB20-E775-F51CD7FBDA82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31" creationId="{E7236A90-2C05-E55D-8870-0697B6685485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796933011" sldId="261"/>
            <ac:picMk id="34" creationId="{28FA1C16-4EA4-BDAD-76E9-BC8021BE4FE5}"/>
          </ac:picMkLst>
        </pc:picChg>
      </pc:sldChg>
      <pc:sldChg chg="addSp modSp mod modClrScheme chgLayout">
        <pc:chgData name="Cameron O'steen" userId="S::w10182393@usm.edu::966a2727-889f-41b6-b135-ecda016e26fe" providerId="AD" clId="Web-{6B77E39C-1E90-3A82-3020-5E1D82845AC7}" dt="2023-11-16T04:11:01.123" v="404" actId="20577"/>
        <pc:sldMkLst>
          <pc:docMk/>
          <pc:sldMk cId="4126115169" sldId="262"/>
        </pc:sldMkLst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4126115169" sldId="262"/>
            <ac:spMk id="2" creationId="{89353792-D23B-6C45-7D04-C7553B65F558}"/>
          </ac:spMkLst>
        </pc:spChg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4126115169" sldId="262"/>
            <ac:spMk id="3" creationId="{024C7C53-610D-CE43-C3CB-3DF092F07BC3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0:57.217" v="403" actId="20577"/>
          <ac:spMkLst>
            <pc:docMk/>
            <pc:sldMk cId="4126115169" sldId="262"/>
            <ac:spMk id="4" creationId="{E79D339E-298B-E761-ED88-14AAA39028B5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1:01.123" v="404" actId="20577"/>
          <ac:spMkLst>
            <pc:docMk/>
            <pc:sldMk cId="4126115169" sldId="262"/>
            <ac:spMk id="5" creationId="{2D03F338-C8C1-5240-9674-9693BDDC8ED1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4126115169" sldId="262"/>
            <ac:spMk id="10" creationId="{EDDBB197-D710-4A4F-A9CA-FD2177498BE8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4126115169" sldId="262"/>
            <ac:spMk id="12" creationId="{975D1CFA-2CDB-4B64-BD9F-85744E8DA12F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4126115169" sldId="262"/>
            <ac:spMk id="15" creationId="{E11D3AD4-AF9B-4EB5-8C7B-C45D173B4B56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4126115169" sldId="262"/>
            <ac:spMk id="16" creationId="{15102EBE-A80F-4CFF-B1DD-941EF9728B54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4126115169" sldId="262"/>
            <ac:spMk id="17" creationId="{EC18CE1F-9DF1-47AF-9E66-6CE348AC2334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4126115169" sldId="262"/>
            <ac:spMk id="18" creationId="{5BD26A8C-8D1D-41E6-A71E-FE9AC75F3F8A}"/>
          </ac:spMkLst>
        </pc:spChg>
        <pc:grpChg chg="mod">
          <ac:chgData name="Cameron O'steen" userId="S::w10182393@usm.edu::966a2727-889f-41b6-b135-ecda016e26fe" providerId="AD" clId="Web-{6B77E39C-1E90-3A82-3020-5E1D82845AC7}" dt="2023-11-16T04:02:14.594" v="333"/>
          <ac:grpSpMkLst>
            <pc:docMk/>
            <pc:sldMk cId="4126115169" sldId="262"/>
            <ac:grpSpMk id="14" creationId="{25EE5136-01F1-466C-962D-BA9B4C6757AA}"/>
          </ac:grpSpMkLst>
        </pc:grp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4126115169" sldId="262"/>
            <ac:picMk id="7" creationId="{F086CBC7-F65B-473D-EBEC-C19761690946}"/>
          </ac:picMkLst>
        </pc:picChg>
      </pc:sldChg>
      <pc:sldChg chg="addSp modSp mod modClrScheme chgLayout">
        <pc:chgData name="Cameron O'steen" userId="S::w10182393@usm.edu::966a2727-889f-41b6-b135-ecda016e26fe" providerId="AD" clId="Web-{6B77E39C-1E90-3A82-3020-5E1D82845AC7}" dt="2023-11-16T04:11:41.062" v="414" actId="20577"/>
        <pc:sldMkLst>
          <pc:docMk/>
          <pc:sldMk cId="2411747447" sldId="263"/>
        </pc:sldMkLst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411747447" sldId="263"/>
            <ac:spMk id="2" creationId="{5C77CD91-7085-E117-F13F-C2EB2C94D276}"/>
          </ac:spMkLst>
        </pc:spChg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411747447" sldId="263"/>
            <ac:spMk id="3" creationId="{EDD18F60-60A4-7116-B610-3CC46115B374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411747447" sldId="263"/>
            <ac:spMk id="4" creationId="{4680D74B-912C-68F0-38AF-0378FE0F89C4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411747447" sldId="263"/>
            <ac:spMk id="5" creationId="{96F79F90-C4FD-2709-0255-E08E92B7E373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1:31.859" v="413" actId="20577"/>
          <ac:spMkLst>
            <pc:docMk/>
            <pc:sldMk cId="2411747447" sldId="263"/>
            <ac:spMk id="6" creationId="{3EE46E3D-750D-B519-35EC-175E40002ED6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1:41.062" v="414" actId="20577"/>
          <ac:spMkLst>
            <pc:docMk/>
            <pc:sldMk cId="2411747447" sldId="263"/>
            <ac:spMk id="7" creationId="{88B64CC7-F928-C5B7-1F4D-42E98AC2FB8B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411747447" sldId="263"/>
            <ac:spMk id="13" creationId="{CA982936-E051-0449-A150-B04163E3BAFE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411747447" sldId="263"/>
            <ac:spMk id="14" creationId="{BBDEC499-4BC2-835C-2B41-5B967D3BFEDA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411747447" sldId="263"/>
            <ac:spMk id="15" creationId="{5035DF7C-304D-C440-205E-5E54A3A82F9B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411747447" sldId="263"/>
            <ac:spMk id="16" creationId="{8DE3A22A-CF47-1D59-056B-5B1CDCC2F806}"/>
          </ac:spMkLst>
        </pc:sp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2411747447" sldId="263"/>
            <ac:picMk id="8" creationId="{B11AEC86-4F33-1BE1-022F-651AF02D7183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2411747447" sldId="263"/>
            <ac:picMk id="9" creationId="{62EC4C2C-0650-7863-F483-8F906FBD0626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2411747447" sldId="263"/>
            <ac:picMk id="10" creationId="{361BE131-78E2-88DD-8B0B-C327C8A8DC5E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2411747447" sldId="263"/>
            <ac:picMk id="11" creationId="{A7665B8E-8842-C764-13AC-2717965AC516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2411747447" sldId="263"/>
            <ac:picMk id="12" creationId="{35B35579-0297-FA31-EC2A-5F86600FA3A7}"/>
          </ac:picMkLst>
        </pc:picChg>
      </pc:sldChg>
      <pc:sldChg chg="addSp modSp mod modClrScheme chgLayout">
        <pc:chgData name="Cameron O'steen" userId="S::w10182393@usm.edu::966a2727-889f-41b6-b135-ecda016e26fe" providerId="AD" clId="Web-{6B77E39C-1E90-3A82-3020-5E1D82845AC7}" dt="2023-11-16T04:10:31.763" v="395" actId="20577"/>
        <pc:sldMkLst>
          <pc:docMk/>
          <pc:sldMk cId="1071012314" sldId="264"/>
        </pc:sldMkLst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1071012314" sldId="264"/>
            <ac:spMk id="2" creationId="{88F57DC1-5E4A-1257-0CA7-349B61D688DA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0:19.419" v="393" actId="20577"/>
          <ac:spMkLst>
            <pc:docMk/>
            <pc:sldMk cId="1071012314" sldId="264"/>
            <ac:spMk id="3" creationId="{C1895FC0-C5EE-3F9B-7C75-C24CF2204536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0:31.763" v="395" actId="20577"/>
          <ac:spMkLst>
            <pc:docMk/>
            <pc:sldMk cId="1071012314" sldId="264"/>
            <ac:spMk id="4" creationId="{A3F8EC26-AAAF-E108-213A-1E40A280EE0C}"/>
          </ac:spMkLst>
        </pc:sp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071012314" sldId="264"/>
            <ac:picMk id="5" creationId="{606DA745-B57E-E274-7435-7EC0001BC910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071012314" sldId="264"/>
            <ac:picMk id="6" creationId="{0E16783C-1BD6-67C5-F2A2-0A0C5722CA95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071012314" sldId="264"/>
            <ac:picMk id="7" creationId="{A902126D-1B0A-BB1C-4E88-2995C06AAC35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071012314" sldId="264"/>
            <ac:picMk id="8" creationId="{56E4796B-93DB-E2AF-467D-56DB5EF03DF4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071012314" sldId="264"/>
            <ac:picMk id="9" creationId="{BB4E6B8A-1731-6168-D214-8D1E2CDBECCF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071012314" sldId="264"/>
            <ac:picMk id="10" creationId="{893119C7-4A40-2C1C-7F24-6842630C3989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1071012314" sldId="264"/>
            <ac:picMk id="11" creationId="{A8AB1B3B-8D16-5A46-DDEA-AF9B1AD6AAF7}"/>
          </ac:picMkLst>
        </pc:picChg>
      </pc:sldChg>
      <pc:sldChg chg="addSp modSp mod setBg modClrScheme chgLayout">
        <pc:chgData name="Cameron O'steen" userId="S::w10182393@usm.edu::966a2727-889f-41b6-b135-ecda016e26fe" providerId="AD" clId="Web-{6B77E39C-1E90-3A82-3020-5E1D82845AC7}" dt="2023-11-16T04:14:19.176" v="417"/>
        <pc:sldMkLst>
          <pc:docMk/>
          <pc:sldMk cId="450831444" sldId="265"/>
        </pc:sldMkLst>
        <pc:spChg chg="mod ord">
          <ac:chgData name="Cameron O'steen" userId="S::w10182393@usm.edu::966a2727-889f-41b6-b135-ecda016e26fe" providerId="AD" clId="Web-{6B77E39C-1E90-3A82-3020-5E1D82845AC7}" dt="2023-11-16T04:14:02.144" v="416"/>
          <ac:spMkLst>
            <pc:docMk/>
            <pc:sldMk cId="450831444" sldId="265"/>
            <ac:spMk id="2" creationId="{D7998C1B-7542-ABF2-4095-E3B148C82CBE}"/>
          </ac:spMkLst>
        </pc:spChg>
        <pc:spChg chg="mod ord">
          <ac:chgData name="Cameron O'steen" userId="S::w10182393@usm.edu::966a2727-889f-41b6-b135-ecda016e26fe" providerId="AD" clId="Web-{6B77E39C-1E90-3A82-3020-5E1D82845AC7}" dt="2023-11-16T04:14:02.144" v="416"/>
          <ac:spMkLst>
            <pc:docMk/>
            <pc:sldMk cId="450831444" sldId="265"/>
            <ac:spMk id="3" creationId="{25BE9AED-6ED8-0C44-605D-0D5FFF294EB4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4:02.144" v="416"/>
          <ac:spMkLst>
            <pc:docMk/>
            <pc:sldMk cId="450831444" sldId="265"/>
            <ac:spMk id="4" creationId="{0C280804-F5AC-E5A2-1FFA-D9A3B447D9D2}"/>
          </ac:spMkLst>
        </pc:spChg>
        <pc:spChg chg="mod">
          <ac:chgData name="Cameron O'steen" userId="S::w10182393@usm.edu::966a2727-889f-41b6-b135-ecda016e26fe" providerId="AD" clId="Web-{6B77E39C-1E90-3A82-3020-5E1D82845AC7}" dt="2023-11-16T04:14:02.144" v="416"/>
          <ac:spMkLst>
            <pc:docMk/>
            <pc:sldMk cId="450831444" sldId="265"/>
            <ac:spMk id="5" creationId="{DBBF549F-A7BB-BD6E-62BD-C65A71836320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4:02.144" v="416"/>
          <ac:spMkLst>
            <pc:docMk/>
            <pc:sldMk cId="450831444" sldId="265"/>
            <ac:spMk id="6" creationId="{2F685BB1-5755-DAE7-56F0-CD0EB1A4632F}"/>
          </ac:spMkLst>
        </pc:spChg>
        <pc:spChg chg="mod">
          <ac:chgData name="Cameron O'steen" userId="S::w10182393@usm.edu::966a2727-889f-41b6-b135-ecda016e26fe" providerId="AD" clId="Web-{6B77E39C-1E90-3A82-3020-5E1D82845AC7}" dt="2023-11-16T04:14:02.144" v="416"/>
          <ac:spMkLst>
            <pc:docMk/>
            <pc:sldMk cId="450831444" sldId="265"/>
            <ac:spMk id="7" creationId="{E16163E1-3095-B84C-FBC2-EE343E65977E}"/>
          </ac:spMkLst>
        </pc:spChg>
        <pc:spChg chg="add">
          <ac:chgData name="Cameron O'steen" userId="S::w10182393@usm.edu::966a2727-889f-41b6-b135-ecda016e26fe" providerId="AD" clId="Web-{6B77E39C-1E90-3A82-3020-5E1D82845AC7}" dt="2023-11-16T04:14:02.144" v="416"/>
          <ac:spMkLst>
            <pc:docMk/>
            <pc:sldMk cId="450831444" sldId="265"/>
            <ac:spMk id="13" creationId="{BC68A55F-7B32-44D8-AEE5-1AF40532656C}"/>
          </ac:spMkLst>
        </pc:spChg>
        <pc:spChg chg="add">
          <ac:chgData name="Cameron O'steen" userId="S::w10182393@usm.edu::966a2727-889f-41b6-b135-ecda016e26fe" providerId="AD" clId="Web-{6B77E39C-1E90-3A82-3020-5E1D82845AC7}" dt="2023-11-16T04:14:02.144" v="416"/>
          <ac:spMkLst>
            <pc:docMk/>
            <pc:sldMk cId="450831444" sldId="265"/>
            <ac:spMk id="15" creationId="{CD1AAA2C-FBBE-42AA-B869-31D524B7653F}"/>
          </ac:spMkLst>
        </pc:spChg>
        <pc:spChg chg="add">
          <ac:chgData name="Cameron O'steen" userId="S::w10182393@usm.edu::966a2727-889f-41b6-b135-ecda016e26fe" providerId="AD" clId="Web-{6B77E39C-1E90-3A82-3020-5E1D82845AC7}" dt="2023-11-16T04:14:02.144" v="416"/>
          <ac:spMkLst>
            <pc:docMk/>
            <pc:sldMk cId="450831444" sldId="265"/>
            <ac:spMk id="17" creationId="{5F937BBF-9326-4230-AB1B-F1795E350559}"/>
          </ac:spMkLst>
        </pc:spChg>
        <pc:graphicFrameChg chg="add">
          <ac:chgData name="Cameron O'steen" userId="S::w10182393@usm.edu::966a2727-889f-41b6-b135-ecda016e26fe" providerId="AD" clId="Web-{6B77E39C-1E90-3A82-3020-5E1D82845AC7}" dt="2023-11-16T04:14:19.176" v="417"/>
          <ac:graphicFrameMkLst>
            <pc:docMk/>
            <pc:sldMk cId="450831444" sldId="265"/>
            <ac:graphicFrameMk id="8" creationId="{6864EF38-18FD-211F-1D0A-198072A66846}"/>
          </ac:graphicFrameMkLst>
        </pc:graphicFrameChg>
      </pc:sldChg>
      <pc:sldChg chg="addSp modSp mod modClrScheme chgLayout">
        <pc:chgData name="Cameron O'steen" userId="S::w10182393@usm.edu::966a2727-889f-41b6-b135-ecda016e26fe" providerId="AD" clId="Web-{6B77E39C-1E90-3A82-3020-5E1D82845AC7}" dt="2023-11-16T04:11:10.233" v="407" actId="20577"/>
        <pc:sldMkLst>
          <pc:docMk/>
          <pc:sldMk cId="2554225921" sldId="266"/>
        </pc:sldMkLst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554225921" sldId="266"/>
            <ac:spMk id="2" creationId="{EF50CE35-2C7A-DC52-2B2A-7FE66C1CB9DD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1:10.233" v="407" actId="20577"/>
          <ac:spMkLst>
            <pc:docMk/>
            <pc:sldMk cId="2554225921" sldId="266"/>
            <ac:spMk id="3" creationId="{60B813B6-1519-CA7E-62A0-6265C3269B90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554225921" sldId="266"/>
            <ac:spMk id="5" creationId="{3BF3AF16-6060-DCCF-1837-EE04EF731A32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554225921" sldId="266"/>
            <ac:spMk id="6" creationId="{5F78D309-7A4B-B20C-64A0-37CD866BC756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1:06.811" v="405" actId="20577"/>
          <ac:spMkLst>
            <pc:docMk/>
            <pc:sldMk cId="2554225921" sldId="266"/>
            <ac:spMk id="7" creationId="{D1DBBE86-8CB4-B309-3E76-B6F7EB4612A1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554225921" sldId="266"/>
            <ac:spMk id="28" creationId="{66E48AFA-8884-4F68-A44F-D2C1E8609C5A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2554225921" sldId="266"/>
            <ac:spMk id="29" creationId="{969D19A6-08CB-498C-93EC-3FFB021FC68A}"/>
          </ac:spMkLst>
        </pc:spChg>
        <pc:picChg chg="mod or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2554225921" sldId="266"/>
            <ac:picMk id="4" creationId="{38AF2D43-ED60-3F71-8522-77CCEE444EC8}"/>
          </ac:picMkLst>
        </pc:picChg>
      </pc:sldChg>
      <pc:sldChg chg="del">
        <pc:chgData name="Cameron O'steen" userId="S::w10182393@usm.edu::966a2727-889f-41b6-b135-ecda016e26fe" providerId="AD" clId="Web-{6B77E39C-1E90-3A82-3020-5E1D82845AC7}" dt="2023-11-16T03:47:28.492" v="86"/>
        <pc:sldMkLst>
          <pc:docMk/>
          <pc:sldMk cId="2737220" sldId="267"/>
        </pc:sldMkLst>
      </pc:sldChg>
      <pc:sldChg chg="addSp modSp mod modClrScheme chgLayout">
        <pc:chgData name="Cameron O'steen" userId="S::w10182393@usm.edu::966a2727-889f-41b6-b135-ecda016e26fe" providerId="AD" clId="Web-{6B77E39C-1E90-3A82-3020-5E1D82845AC7}" dt="2023-11-16T04:11:26.624" v="412" actId="20577"/>
        <pc:sldMkLst>
          <pc:docMk/>
          <pc:sldMk cId="3168087461" sldId="268"/>
        </pc:sldMkLst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3168087461" sldId="268"/>
            <ac:spMk id="2" creationId="{5C77CD91-7085-E117-F13F-C2EB2C94D276}"/>
          </ac:spMkLst>
        </pc:spChg>
        <pc:spChg chg="mod or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3168087461" sldId="268"/>
            <ac:spMk id="3" creationId="{EDD18F60-60A4-7116-B610-3CC46115B374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3168087461" sldId="268"/>
            <ac:spMk id="4" creationId="{4680D74B-912C-68F0-38AF-0378FE0F89C4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3168087461" sldId="268"/>
            <ac:spMk id="5" creationId="{96F79F90-C4FD-2709-0255-E08E92B7E373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1:22.108" v="411" actId="20577"/>
          <ac:spMkLst>
            <pc:docMk/>
            <pc:sldMk cId="3168087461" sldId="268"/>
            <ac:spMk id="6" creationId="{30BA741A-00AA-49C3-4577-C53169481BB1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11:26.624" v="412" actId="20577"/>
          <ac:spMkLst>
            <pc:docMk/>
            <pc:sldMk cId="3168087461" sldId="268"/>
            <ac:spMk id="7" creationId="{B78DAAEB-DABF-18DE-6EA3-71EAFD17E75D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3168087461" sldId="268"/>
            <ac:spMk id="13" creationId="{CA982936-E051-0449-A150-B04163E3BAFE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3168087461" sldId="268"/>
            <ac:spMk id="14" creationId="{BBDEC499-4BC2-835C-2B41-5B967D3BFEDA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3168087461" sldId="268"/>
            <ac:spMk id="15" creationId="{5035DF7C-304D-C440-205E-5E54A3A82F9B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k cId="3168087461" sldId="268"/>
            <ac:spMk id="16" creationId="{8DE3A22A-CF47-1D59-056B-5B1CDCC2F806}"/>
          </ac:spMkLst>
        </pc:sp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3168087461" sldId="268"/>
            <ac:picMk id="8" creationId="{B11AEC86-4F33-1BE1-022F-651AF02D7183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3168087461" sldId="268"/>
            <ac:picMk id="9" creationId="{62EC4C2C-0650-7863-F483-8F906FBD0626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3168087461" sldId="268"/>
            <ac:picMk id="10" creationId="{361BE131-78E2-88DD-8B0B-C327C8A8DC5E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3168087461" sldId="268"/>
            <ac:picMk id="11" creationId="{A7665B8E-8842-C764-13AC-2717965AC516}"/>
          </ac:picMkLst>
        </pc:picChg>
        <pc:picChg chg="mod">
          <ac:chgData name="Cameron O'steen" userId="S::w10182393@usm.edu::966a2727-889f-41b6-b135-ecda016e26fe" providerId="AD" clId="Web-{6B77E39C-1E90-3A82-3020-5E1D82845AC7}" dt="2023-11-16T04:02:14.594" v="333"/>
          <ac:picMkLst>
            <pc:docMk/>
            <pc:sldMk cId="3168087461" sldId="268"/>
            <ac:picMk id="12" creationId="{35B35579-0297-FA31-EC2A-5F86600FA3A7}"/>
          </ac:picMkLst>
        </pc:picChg>
      </pc:sldChg>
      <pc:sldChg chg="addSp modSp new del mod modClrScheme chgLayout">
        <pc:chgData name="Cameron O'steen" userId="S::w10182393@usm.edu::966a2727-889f-41b6-b135-ecda016e26fe" providerId="AD" clId="Web-{6B77E39C-1E90-3A82-3020-5E1D82845AC7}" dt="2023-11-16T04:12:14.282" v="415"/>
        <pc:sldMkLst>
          <pc:docMk/>
          <pc:sldMk cId="2581294468" sldId="269"/>
        </pc:sldMkLst>
        <pc:spChg chg="mod ord">
          <ac:chgData name="Cameron O'steen" userId="S::w10182393@usm.edu::966a2727-889f-41b6-b135-ecda016e26fe" providerId="AD" clId="Web-{6B77E39C-1E90-3A82-3020-5E1D82845AC7}" dt="2023-11-16T04:02:14.078" v="332"/>
          <ac:spMkLst>
            <pc:docMk/>
            <pc:sldMk cId="2581294468" sldId="269"/>
            <ac:spMk id="2" creationId="{200919E4-3D3B-501B-ABC5-3F28934E8B0F}"/>
          </ac:spMkLst>
        </pc:spChg>
        <pc:spChg chg="mod ord">
          <ac:chgData name="Cameron O'steen" userId="S::w10182393@usm.edu::966a2727-889f-41b6-b135-ecda016e26fe" providerId="AD" clId="Web-{6B77E39C-1E90-3A82-3020-5E1D82845AC7}" dt="2023-11-16T04:02:14.078" v="332"/>
          <ac:spMkLst>
            <pc:docMk/>
            <pc:sldMk cId="2581294468" sldId="269"/>
            <ac:spMk id="3" creationId="{D98429A0-0DDA-83A9-7CA8-D07112143EB5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07:47.712" v="382"/>
          <ac:spMkLst>
            <pc:docMk/>
            <pc:sldMk cId="2581294468" sldId="269"/>
            <ac:spMk id="4" creationId="{9FAD7B9E-9C4F-A69A-7E66-0B4A1DB329A9}"/>
          </ac:spMkLst>
        </pc:spChg>
        <pc:spChg chg="add mod ord">
          <ac:chgData name="Cameron O'steen" userId="S::w10182393@usm.edu::966a2727-889f-41b6-b135-ecda016e26fe" providerId="AD" clId="Web-{6B77E39C-1E90-3A82-3020-5E1D82845AC7}" dt="2023-11-16T04:02:14.078" v="332"/>
          <ac:spMkLst>
            <pc:docMk/>
            <pc:sldMk cId="2581294468" sldId="269"/>
            <ac:spMk id="5" creationId="{260BE0F7-9218-BAFC-D22B-EAAA0F197250}"/>
          </ac:spMkLst>
        </pc:spChg>
      </pc:sldChg>
      <pc:sldMasterChg chg="modSp add del mod addSldLayout delSldLayout modSldLayout">
        <pc:chgData name="Cameron O'steen" userId="S::w10182393@usm.edu::966a2727-889f-41b6-b135-ecda016e26fe" providerId="AD" clId="Web-{6B77E39C-1E90-3A82-3020-5E1D82845AC7}" dt="2023-11-16T04:10:06.763" v="392"/>
        <pc:sldMasterMkLst>
          <pc:docMk/>
          <pc:sldMasterMk cId="2421112582" sldId="2147483660"/>
        </pc:sldMasterMkLst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asterMk cId="2421112582" sldId="2147483660"/>
            <ac:spMk id="2" creationId="{00000000-0000-0000-0000-000000000000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asterMk cId="2421112582" sldId="2147483660"/>
            <ac:spMk id="3" creationId="{00000000-0000-0000-0000-000000000000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asterMk cId="2421112582" sldId="2147483660"/>
            <ac:spMk id="4" creationId="{00000000-0000-0000-0000-000000000000}"/>
          </ac:spMkLst>
        </pc:spChg>
        <pc:spChg chg="mod">
          <ac:chgData name="Cameron O'steen" userId="S::w10182393@usm.edu::966a2727-889f-41b6-b135-ecda016e26fe" providerId="AD" clId="Web-{6B77E39C-1E90-3A82-3020-5E1D82845AC7}" dt="2023-11-16T04:07:47.712" v="382"/>
          <ac:spMkLst>
            <pc:docMk/>
            <pc:sldMasterMk cId="2421112582" sldId="2147483660"/>
            <ac:spMk id="5" creationId="{00000000-0000-0000-0000-000000000000}"/>
          </ac:spMkLst>
        </pc:spChg>
        <pc:spChg chg="mod">
          <ac:chgData name="Cameron O'steen" userId="S::w10182393@usm.edu::966a2727-889f-41b6-b135-ecda016e26fe" providerId="AD" clId="Web-{6B77E39C-1E90-3A82-3020-5E1D82845AC7}" dt="2023-11-16T04:02:14.594" v="333"/>
          <ac:spMkLst>
            <pc:docMk/>
            <pc:sldMasterMk cId="2421112582" sldId="2147483660"/>
            <ac:spMk id="6" creationId="{00000000-0000-0000-0000-000000000000}"/>
          </ac:spMkLst>
        </pc:sp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3047911027" sldId="2147483661"/>
          </pc:sldLayoutMkLst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3047911027" sldId="2147483661"/>
              <ac:spMk id="2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3047911027" sldId="2147483661"/>
              <ac:spMk id="3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3047911027" sldId="2147483661"/>
              <ac:spMk id="5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3441597498" sldId="2147483662"/>
          </pc:sldLayoutMkLst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3441597498" sldId="2147483662"/>
              <ac:spMk id="5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3170007800" sldId="2147483663"/>
          </pc:sldLayoutMkLst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3170007800" sldId="2147483663"/>
              <ac:spMk id="2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3170007800" sldId="2147483663"/>
              <ac:spMk id="3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3170007800" sldId="2147483663"/>
              <ac:spMk id="5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4120808707" sldId="2147483664"/>
          </pc:sldLayoutMkLst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4120808707" sldId="2147483664"/>
              <ac:spMk id="3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4120808707" sldId="2147483664"/>
              <ac:spMk id="4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4120808707" sldId="2147483664"/>
              <ac:spMk id="6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1275215180" sldId="2147483665"/>
          </pc:sldLayoutMkLst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1275215180" sldId="2147483665"/>
              <ac:spMk id="2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1275215180" sldId="2147483665"/>
              <ac:spMk id="3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1275215180" sldId="2147483665"/>
              <ac:spMk id="4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1275215180" sldId="2147483665"/>
              <ac:spMk id="5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1275215180" sldId="2147483665"/>
              <ac:spMk id="6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1275215180" sldId="2147483665"/>
              <ac:spMk id="8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1405923852" sldId="2147483666"/>
          </pc:sldLayoutMkLst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1405923852" sldId="2147483666"/>
              <ac:spMk id="4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3020736765" sldId="2147483667"/>
          </pc:sldLayoutMkLst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3020736765" sldId="2147483667"/>
              <ac:spMk id="3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1809008078" sldId="2147483668"/>
          </pc:sldLayoutMkLst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1809008078" sldId="2147483668"/>
              <ac:spMk id="2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1809008078" sldId="2147483668"/>
              <ac:spMk id="3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1809008078" sldId="2147483668"/>
              <ac:spMk id="4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1809008078" sldId="2147483668"/>
              <ac:spMk id="6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748933024" sldId="2147483669"/>
          </pc:sldLayoutMkLst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748933024" sldId="2147483669"/>
              <ac:spMk id="2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748933024" sldId="2147483669"/>
              <ac:spMk id="3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748933024" sldId="2147483669"/>
              <ac:spMk id="4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748933024" sldId="2147483669"/>
              <ac:spMk id="6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1779553421" sldId="2147483670"/>
          </pc:sldLayoutMkLst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1779553421" sldId="2147483670"/>
              <ac:spMk id="5" creationId="{00000000-0000-0000-0000-000000000000}"/>
            </ac:spMkLst>
          </pc:spChg>
        </pc:sldLayoutChg>
        <pc:sldLayoutChg chg="modSp add del mod">
          <pc:chgData name="Cameron O'steen" userId="S::w10182393@usm.edu::966a2727-889f-41b6-b135-ecda016e26fe" providerId="AD" clId="Web-{6B77E39C-1E90-3A82-3020-5E1D82845AC7}" dt="2023-11-16T04:10:06.763" v="392"/>
          <pc:sldLayoutMkLst>
            <pc:docMk/>
            <pc:sldMasterMk cId="2421112582" sldId="2147483660"/>
            <pc:sldLayoutMk cId="3722625967" sldId="2147483671"/>
          </pc:sldLayoutMkLst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3722625967" sldId="2147483671"/>
              <ac:spMk id="2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2:14.594" v="333"/>
            <ac:spMkLst>
              <pc:docMk/>
              <pc:sldMasterMk cId="2421112582" sldId="2147483660"/>
              <pc:sldLayoutMk cId="3722625967" sldId="2147483671"/>
              <ac:spMk id="3" creationId="{00000000-0000-0000-0000-000000000000}"/>
            </ac:spMkLst>
          </pc:spChg>
          <pc:spChg chg="mod">
            <ac:chgData name="Cameron O'steen" userId="S::w10182393@usm.edu::966a2727-889f-41b6-b135-ecda016e26fe" providerId="AD" clId="Web-{6B77E39C-1E90-3A82-3020-5E1D82845AC7}" dt="2023-11-16T04:07:47.712" v="382"/>
            <ac:spMkLst>
              <pc:docMk/>
              <pc:sldMasterMk cId="2421112582" sldId="2147483660"/>
              <pc:sldLayoutMk cId="3722625967" sldId="2147483671"/>
              <ac:spMk id="5" creationId="{00000000-0000-0000-0000-000000000000}"/>
            </ac:spMkLst>
          </pc:spChg>
        </pc:sldLayoutChg>
      </pc:sldMasterChg>
      <pc:sldMasterChg chg="add del addSldLayout delSldLayout modSldLayout">
        <pc:chgData name="Cameron O'steen" userId="S::w10182393@usm.edu::966a2727-889f-41b6-b135-ecda016e26fe" providerId="AD" clId="Web-{6B77E39C-1E90-3A82-3020-5E1D82845AC7}" dt="2023-11-16T04:02:14.078" v="332"/>
        <pc:sldMasterMkLst>
          <pc:docMk/>
          <pc:sldMasterMk cId="1451211845" sldId="2147483672"/>
        </pc:sldMasterMkLst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2949129918" sldId="2147483673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1079976141" sldId="2147483674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1040354809" sldId="2147483675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1648928783" sldId="2147483676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1850780514" sldId="2147483677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1188275979" sldId="2147483678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2017635007" sldId="2147483679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1187243433" sldId="2147483680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3790883201" sldId="2147483681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2256934674" sldId="2147483682"/>
          </pc:sldLayoutMkLst>
        </pc:sldLayoutChg>
        <pc:sldLayoutChg chg="add del mod replId">
          <pc:chgData name="Cameron O'steen" userId="S::w10182393@usm.edu::966a2727-889f-41b6-b135-ecda016e26fe" providerId="AD" clId="Web-{6B77E39C-1E90-3A82-3020-5E1D82845AC7}" dt="2023-11-16T04:02:14.078" v="332"/>
          <pc:sldLayoutMkLst>
            <pc:docMk/>
            <pc:sldMasterMk cId="1451211845" sldId="2147483672"/>
            <pc:sldLayoutMk cId="681700805" sldId="214748368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1102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5342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2596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9749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0780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0870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5180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2385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676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0807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What's all the Hoopla? 11-15-2023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302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What's all the Hoopla? 11-15-2023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1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novelteaclub.blogspot.com/2013/03/literary-characters-i.html" TargetMode="External"/><Relationship Id="rId13" Type="http://schemas.openxmlformats.org/officeDocument/2006/relationships/hyperlink" Target="http://reviewdiaries.blogspot.com/2015/11/review-aristotle-dante-discover-secrets.html" TargetMode="External"/><Relationship Id="rId18" Type="http://schemas.openxmlformats.org/officeDocument/2006/relationships/hyperlink" Target="https://lostinaflashforward.blogspot.com/2016/08/kirkman-creatore-di-twd-e-ftwd-termina.html" TargetMode="External"/><Relationship Id="rId3" Type="http://schemas.openxmlformats.org/officeDocument/2006/relationships/hyperlink" Target="https://bookshelffantasies.com/tag/top-10-tuesday/" TargetMode="External"/><Relationship Id="rId21" Type="http://schemas.openxmlformats.org/officeDocument/2006/relationships/image" Target="../media/image27.jpeg"/><Relationship Id="rId7" Type="http://schemas.openxmlformats.org/officeDocument/2006/relationships/image" Target="../media/image21.jpeg"/><Relationship Id="rId12" Type="http://schemas.openxmlformats.org/officeDocument/2006/relationships/image" Target="../media/image23.jpeg"/><Relationship Id="rId17" Type="http://schemas.openxmlformats.org/officeDocument/2006/relationships/image" Target="../media/image25.jpeg"/><Relationship Id="rId2" Type="http://schemas.openxmlformats.org/officeDocument/2006/relationships/image" Target="../media/image19.jpeg"/><Relationship Id="rId16" Type="http://schemas.openxmlformats.org/officeDocument/2006/relationships/hyperlink" Target="https://creativecommons.org/licenses/by-nc-sa/3.0/" TargetMode="External"/><Relationship Id="rId20" Type="http://schemas.openxmlformats.org/officeDocument/2006/relationships/hyperlink" Target="http://ru.wikifur.com/wiki/Wings_of_Fi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ajarpelaleitura.blogspot.com/2021/05/a-court-of-thorns-and-roses.html" TargetMode="External"/><Relationship Id="rId11" Type="http://schemas.openxmlformats.org/officeDocument/2006/relationships/hyperlink" Target="https://en.wikipedia.org/wiki/Lover_(Taylor_Swift_album)" TargetMode="External"/><Relationship Id="rId24" Type="http://schemas.openxmlformats.org/officeDocument/2006/relationships/hyperlink" Target="http://jfstich.com/teaching" TargetMode="External"/><Relationship Id="rId5" Type="http://schemas.openxmlformats.org/officeDocument/2006/relationships/image" Target="../media/image20.png"/><Relationship Id="rId15" Type="http://schemas.openxmlformats.org/officeDocument/2006/relationships/hyperlink" Target="https://covenersleague.com/inspiring-change/item/1389-25-ways-to-win-with-people" TargetMode="External"/><Relationship Id="rId23" Type="http://schemas.openxmlformats.org/officeDocument/2006/relationships/image" Target="../media/image28.jpeg"/><Relationship Id="rId10" Type="http://schemas.openxmlformats.org/officeDocument/2006/relationships/image" Target="../media/image22.png"/><Relationship Id="rId19" Type="http://schemas.openxmlformats.org/officeDocument/2006/relationships/image" Target="../media/image26.png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image" Target="../media/image24.jpeg"/><Relationship Id="rId22" Type="http://schemas.openxmlformats.org/officeDocument/2006/relationships/hyperlink" Target="https://nottonyharrison.deviantart.com/art/Time-Magazine-Cover-November-14-2011-37089247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223B5BA-35A4-63EF-CDD3-B425B20A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368" y="169286"/>
            <a:ext cx="6972992" cy="2419855"/>
          </a:xfrm>
        </p:spPr>
        <p:txBody>
          <a:bodyPr>
            <a:normAutofit/>
          </a:bodyPr>
          <a:lstStyle/>
          <a:p>
            <a:pPr algn="ctr"/>
            <a:r>
              <a:rPr lang="en-US" sz="5500">
                <a:latin typeface="Comic Sans MS"/>
                <a:cs typeface="Calibri Light"/>
              </a:rPr>
              <a:t>What's All the Hoopla?</a:t>
            </a:r>
            <a:endParaRPr lang="en-US">
              <a:cs typeface="Calibri Light"/>
            </a:endParaRPr>
          </a:p>
        </p:txBody>
      </p:sp>
      <p:pic>
        <p:nvPicPr>
          <p:cNvPr id="4" name="Content Placeholder 3" descr="Hoopla – Franklin Square Public Library">
            <a:extLst>
              <a:ext uri="{FF2B5EF4-FFF2-40B4-BE49-F238E27FC236}">
                <a16:creationId xmlns:a16="http://schemas.microsoft.com/office/drawing/2014/main" id="{BEAAE1CB-AB3F-0899-8326-8C23FC9B8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911" y="2662042"/>
            <a:ext cx="3913620" cy="167726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7CD7E7-D63B-7AB1-1822-9F70F84FFF7F}"/>
              </a:ext>
            </a:extLst>
          </p:cNvPr>
          <p:cNvSpPr txBox="1"/>
          <p:nvPr/>
        </p:nvSpPr>
        <p:spPr>
          <a:xfrm>
            <a:off x="5949059" y="5155186"/>
            <a:ext cx="4705047" cy="7155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Calibri"/>
              </a:rPr>
              <a:t>Presented by Cameron O'Steen</a:t>
            </a:r>
          </a:p>
          <a:p>
            <a:pPr algn="ctr"/>
            <a:r>
              <a:rPr lang="en-US" sz="2800">
                <a:cs typeface="Calibri"/>
              </a:rPr>
              <a:t>Cameron.OSteen@usm.edu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01885-3D04-E327-AC8E-2B057E35E9F8}"/>
              </a:ext>
            </a:extLst>
          </p:cNvPr>
          <p:cNvSpPr txBox="1"/>
          <p:nvPr/>
        </p:nvSpPr>
        <p:spPr>
          <a:xfrm>
            <a:off x="4767649" y="2584621"/>
            <a:ext cx="7352270" cy="18004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ea typeface="+mn-lt"/>
                <a:cs typeface="+mn-lt"/>
              </a:rPr>
              <a:t>How to use this </a:t>
            </a:r>
            <a:br>
              <a:rPr lang="en-US" sz="4400">
                <a:ea typeface="+mn-lt"/>
                <a:cs typeface="+mn-lt"/>
              </a:rPr>
            </a:br>
            <a:r>
              <a:rPr lang="en-US" sz="4400">
                <a:ea typeface="+mn-lt"/>
                <a:cs typeface="+mn-lt"/>
              </a:rPr>
              <a:t>FREE </a:t>
            </a:r>
            <a:br>
              <a:rPr lang="en-US" sz="4400">
                <a:ea typeface="+mn-lt"/>
                <a:cs typeface="+mn-lt"/>
              </a:rPr>
            </a:br>
            <a:r>
              <a:rPr lang="en-US" sz="4400">
                <a:ea typeface="+mn-lt"/>
                <a:cs typeface="+mn-lt"/>
              </a:rPr>
              <a:t>library resource</a:t>
            </a:r>
          </a:p>
          <a:p>
            <a:pPr algn="l"/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28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470FC2-AAB1-F28B-3E92-05EB43AB5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71" y="410036"/>
            <a:ext cx="4912886" cy="207779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b="1">
                <a:latin typeface="Calibri Light"/>
                <a:cs typeface="Calibri Light"/>
              </a:rPr>
              <a:t>Thanks for watching, now get your </a:t>
            </a:r>
            <a:br>
              <a:rPr lang="en-US" b="1">
                <a:cs typeface="Calibri Light"/>
              </a:rPr>
            </a:br>
            <a:r>
              <a:rPr lang="en-US" b="1">
                <a:latin typeface="Calibri Light"/>
                <a:cs typeface="Calibri Light"/>
              </a:rPr>
              <a:t>Hoopla on!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474720"/>
                      <a:gd name="connsiteY0" fmla="*/ 0 h 18288"/>
                      <a:gd name="connsiteX1" fmla="*/ 694944 w 3474720"/>
                      <a:gd name="connsiteY1" fmla="*/ 0 h 18288"/>
                      <a:gd name="connsiteX2" fmla="*/ 1355141 w 3474720"/>
                      <a:gd name="connsiteY2" fmla="*/ 0 h 18288"/>
                      <a:gd name="connsiteX3" fmla="*/ 2015338 w 3474720"/>
                      <a:gd name="connsiteY3" fmla="*/ 0 h 18288"/>
                      <a:gd name="connsiteX4" fmla="*/ 2779776 w 3474720"/>
                      <a:gd name="connsiteY4" fmla="*/ 0 h 18288"/>
                      <a:gd name="connsiteX5" fmla="*/ 3474720 w 3474720"/>
                      <a:gd name="connsiteY5" fmla="*/ 0 h 18288"/>
                      <a:gd name="connsiteX6" fmla="*/ 3474720 w 3474720"/>
                      <a:gd name="connsiteY6" fmla="*/ 18288 h 18288"/>
                      <a:gd name="connsiteX7" fmla="*/ 2779776 w 3474720"/>
                      <a:gd name="connsiteY7" fmla="*/ 18288 h 18288"/>
                      <a:gd name="connsiteX8" fmla="*/ 2189074 w 3474720"/>
                      <a:gd name="connsiteY8" fmla="*/ 18288 h 18288"/>
                      <a:gd name="connsiteX9" fmla="*/ 1528877 w 3474720"/>
                      <a:gd name="connsiteY9" fmla="*/ 18288 h 18288"/>
                      <a:gd name="connsiteX10" fmla="*/ 868680 w 3474720"/>
                      <a:gd name="connsiteY10" fmla="*/ 18288 h 18288"/>
                      <a:gd name="connsiteX11" fmla="*/ 0 w 3474720"/>
                      <a:gd name="connsiteY11" fmla="*/ 18288 h 18288"/>
                      <a:gd name="connsiteX12" fmla="*/ 0 w 3474720"/>
                      <a:gd name="connsiteY12" fmla="*/ 0 h 18288"/>
                      <a:gd name="connsiteX0" fmla="*/ 0 w 3474720"/>
                      <a:gd name="connsiteY0" fmla="*/ 0 h 18288"/>
                      <a:gd name="connsiteX1" fmla="*/ 625450 w 3474720"/>
                      <a:gd name="connsiteY1" fmla="*/ 0 h 18288"/>
                      <a:gd name="connsiteX2" fmla="*/ 1389888 w 3474720"/>
                      <a:gd name="connsiteY2" fmla="*/ 0 h 18288"/>
                      <a:gd name="connsiteX3" fmla="*/ 1980590 w 3474720"/>
                      <a:gd name="connsiteY3" fmla="*/ 0 h 18288"/>
                      <a:gd name="connsiteX4" fmla="*/ 2571293 w 3474720"/>
                      <a:gd name="connsiteY4" fmla="*/ 0 h 18288"/>
                      <a:gd name="connsiteX5" fmla="*/ 3474720 w 3474720"/>
                      <a:gd name="connsiteY5" fmla="*/ 0 h 18288"/>
                      <a:gd name="connsiteX6" fmla="*/ 3474720 w 3474720"/>
                      <a:gd name="connsiteY6" fmla="*/ 18288 h 18288"/>
                      <a:gd name="connsiteX7" fmla="*/ 2814523 w 3474720"/>
                      <a:gd name="connsiteY7" fmla="*/ 18288 h 18288"/>
                      <a:gd name="connsiteX8" fmla="*/ 2154326 w 3474720"/>
                      <a:gd name="connsiteY8" fmla="*/ 18288 h 18288"/>
                      <a:gd name="connsiteX9" fmla="*/ 1494130 w 3474720"/>
                      <a:gd name="connsiteY9" fmla="*/ 18288 h 18288"/>
                      <a:gd name="connsiteX10" fmla="*/ 729691 w 3474720"/>
                      <a:gd name="connsiteY10" fmla="*/ 18288 h 18288"/>
                      <a:gd name="connsiteX11" fmla="*/ 0 w 3474720"/>
                      <a:gd name="connsiteY11" fmla="*/ 18288 h 18288"/>
                      <a:gd name="connsiteX12" fmla="*/ 0 w 347472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4720" h="18288" fill="none" extrusionOk="0">
                        <a:moveTo>
                          <a:pt x="0" y="0"/>
                        </a:moveTo>
                        <a:cubicBezTo>
                          <a:pt x="233928" y="-2370"/>
                          <a:pt x="489025" y="19529"/>
                          <a:pt x="694944" y="0"/>
                        </a:cubicBezTo>
                        <a:cubicBezTo>
                          <a:pt x="868353" y="-61582"/>
                          <a:pt x="1134224" y="-3800"/>
                          <a:pt x="1355141" y="0"/>
                        </a:cubicBezTo>
                        <a:cubicBezTo>
                          <a:pt x="1569317" y="-19599"/>
                          <a:pt x="1826898" y="24916"/>
                          <a:pt x="2015338" y="0"/>
                        </a:cubicBezTo>
                        <a:cubicBezTo>
                          <a:pt x="2216151" y="-6596"/>
                          <a:pt x="2432661" y="-18208"/>
                          <a:pt x="2779776" y="0"/>
                        </a:cubicBezTo>
                        <a:cubicBezTo>
                          <a:pt x="3160261" y="24855"/>
                          <a:pt x="3303665" y="-34737"/>
                          <a:pt x="3474720" y="0"/>
                        </a:cubicBezTo>
                        <a:cubicBezTo>
                          <a:pt x="3474278" y="7184"/>
                          <a:pt x="3474147" y="9771"/>
                          <a:pt x="3474720" y="18288"/>
                        </a:cubicBezTo>
                        <a:cubicBezTo>
                          <a:pt x="3216297" y="21316"/>
                          <a:pt x="2935987" y="8314"/>
                          <a:pt x="2779776" y="18288"/>
                        </a:cubicBezTo>
                        <a:cubicBezTo>
                          <a:pt x="2617959" y="74732"/>
                          <a:pt x="2372509" y="29011"/>
                          <a:pt x="2189074" y="18288"/>
                        </a:cubicBezTo>
                        <a:cubicBezTo>
                          <a:pt x="2043705" y="18861"/>
                          <a:pt x="1803454" y="-5271"/>
                          <a:pt x="1528877" y="18288"/>
                        </a:cubicBezTo>
                        <a:cubicBezTo>
                          <a:pt x="1247922" y="27606"/>
                          <a:pt x="1044373" y="76435"/>
                          <a:pt x="868680" y="18288"/>
                        </a:cubicBezTo>
                        <a:cubicBezTo>
                          <a:pt x="671284" y="13215"/>
                          <a:pt x="286600" y="49421"/>
                          <a:pt x="0" y="18288"/>
                        </a:cubicBezTo>
                        <a:cubicBezTo>
                          <a:pt x="-449" y="11682"/>
                          <a:pt x="228" y="3653"/>
                          <a:pt x="0" y="0"/>
                        </a:cubicBezTo>
                        <a:close/>
                      </a:path>
                      <a:path w="3474720" h="18288" stroke="0" extrusionOk="0">
                        <a:moveTo>
                          <a:pt x="0" y="0"/>
                        </a:moveTo>
                        <a:cubicBezTo>
                          <a:pt x="200164" y="-25954"/>
                          <a:pt x="343855" y="-16629"/>
                          <a:pt x="625450" y="0"/>
                        </a:cubicBezTo>
                        <a:cubicBezTo>
                          <a:pt x="918238" y="20447"/>
                          <a:pt x="1058911" y="5438"/>
                          <a:pt x="1389888" y="0"/>
                        </a:cubicBezTo>
                        <a:cubicBezTo>
                          <a:pt x="1683786" y="-30321"/>
                          <a:pt x="1848330" y="-20283"/>
                          <a:pt x="1980590" y="0"/>
                        </a:cubicBezTo>
                        <a:cubicBezTo>
                          <a:pt x="2150245" y="35874"/>
                          <a:pt x="2405278" y="-43148"/>
                          <a:pt x="2571293" y="0"/>
                        </a:cubicBezTo>
                        <a:cubicBezTo>
                          <a:pt x="2722420" y="69825"/>
                          <a:pt x="3058633" y="-55180"/>
                          <a:pt x="3474720" y="0"/>
                        </a:cubicBezTo>
                        <a:cubicBezTo>
                          <a:pt x="3474693" y="3601"/>
                          <a:pt x="3475361" y="10012"/>
                          <a:pt x="3474720" y="18288"/>
                        </a:cubicBezTo>
                        <a:cubicBezTo>
                          <a:pt x="3325120" y="27029"/>
                          <a:pt x="3167458" y="5526"/>
                          <a:pt x="2814523" y="18288"/>
                        </a:cubicBezTo>
                        <a:cubicBezTo>
                          <a:pt x="2473960" y="-5992"/>
                          <a:pt x="2271176" y="64437"/>
                          <a:pt x="2154326" y="18288"/>
                        </a:cubicBezTo>
                        <a:cubicBezTo>
                          <a:pt x="2007899" y="-58255"/>
                          <a:pt x="1860022" y="46546"/>
                          <a:pt x="1494130" y="18288"/>
                        </a:cubicBezTo>
                        <a:cubicBezTo>
                          <a:pt x="1169134" y="-2199"/>
                          <a:pt x="930067" y="16288"/>
                          <a:pt x="729691" y="18288"/>
                        </a:cubicBezTo>
                        <a:cubicBezTo>
                          <a:pt x="496609" y="-18568"/>
                          <a:pt x="206472" y="26645"/>
                          <a:pt x="0" y="18288"/>
                        </a:cubicBezTo>
                        <a:cubicBezTo>
                          <a:pt x="-58" y="15072"/>
                          <a:pt x="-1055" y="3930"/>
                          <a:pt x="0" y="0"/>
                        </a:cubicBezTo>
                        <a:close/>
                      </a:path>
                      <a:path w="3474720" h="18288" fill="none" stroke="0" extrusionOk="0">
                        <a:moveTo>
                          <a:pt x="0" y="0"/>
                        </a:moveTo>
                        <a:cubicBezTo>
                          <a:pt x="248836" y="-50741"/>
                          <a:pt x="488839" y="56378"/>
                          <a:pt x="694944" y="0"/>
                        </a:cubicBezTo>
                        <a:cubicBezTo>
                          <a:pt x="899000" y="-33189"/>
                          <a:pt x="1085287" y="21518"/>
                          <a:pt x="1355141" y="0"/>
                        </a:cubicBezTo>
                        <a:cubicBezTo>
                          <a:pt x="1574608" y="-54901"/>
                          <a:pt x="1816063" y="34405"/>
                          <a:pt x="2015338" y="0"/>
                        </a:cubicBezTo>
                        <a:cubicBezTo>
                          <a:pt x="2213119" y="17536"/>
                          <a:pt x="2389368" y="1225"/>
                          <a:pt x="2779776" y="0"/>
                        </a:cubicBezTo>
                        <a:cubicBezTo>
                          <a:pt x="3141614" y="4061"/>
                          <a:pt x="3283356" y="-8930"/>
                          <a:pt x="3474720" y="0"/>
                        </a:cubicBezTo>
                        <a:cubicBezTo>
                          <a:pt x="3474694" y="7514"/>
                          <a:pt x="3474189" y="9795"/>
                          <a:pt x="3474720" y="18288"/>
                        </a:cubicBezTo>
                        <a:cubicBezTo>
                          <a:pt x="3225456" y="38231"/>
                          <a:pt x="2928683" y="4294"/>
                          <a:pt x="2779776" y="18288"/>
                        </a:cubicBezTo>
                        <a:cubicBezTo>
                          <a:pt x="2639163" y="55870"/>
                          <a:pt x="2374718" y="20889"/>
                          <a:pt x="2189074" y="18288"/>
                        </a:cubicBezTo>
                        <a:cubicBezTo>
                          <a:pt x="2084988" y="-14784"/>
                          <a:pt x="1774419" y="-4997"/>
                          <a:pt x="1528877" y="18288"/>
                        </a:cubicBezTo>
                        <a:cubicBezTo>
                          <a:pt x="1255053" y="64449"/>
                          <a:pt x="1030882" y="59951"/>
                          <a:pt x="868680" y="18288"/>
                        </a:cubicBezTo>
                        <a:cubicBezTo>
                          <a:pt x="696315" y="-13637"/>
                          <a:pt x="179405" y="65862"/>
                          <a:pt x="0" y="18288"/>
                        </a:cubicBezTo>
                        <a:cubicBezTo>
                          <a:pt x="-35" y="11391"/>
                          <a:pt x="-28" y="369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Sequential Access Storage 11">
            <a:extLst>
              <a:ext uri="{FF2B5EF4-FFF2-40B4-BE49-F238E27FC236}">
                <a16:creationId xmlns:a16="http://schemas.microsoft.com/office/drawing/2014/main" id="{76D4A547-7FB6-CABD-C683-ABAA40E63B99}"/>
              </a:ext>
            </a:extLst>
          </p:cNvPr>
          <p:cNvSpPr/>
          <p:nvPr/>
        </p:nvSpPr>
        <p:spPr>
          <a:xfrm>
            <a:off x="-2" y="4252946"/>
            <a:ext cx="4983237" cy="2109147"/>
          </a:xfrm>
          <a:prstGeom prst="flowChartMagneticTape">
            <a:avLst/>
          </a:prstGeom>
          <a:solidFill>
            <a:srgbClr val="A7BFD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9329-9C6F-D607-8A59-3A5C32EFB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3005946"/>
            <a:ext cx="4449208" cy="26796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200">
                <a:cs typeface="Calibri" panose="020F0502020204030204"/>
              </a:rPr>
              <a:t>Questions? </a:t>
            </a:r>
          </a:p>
          <a:p>
            <a:pPr marL="0" indent="0" algn="ctr">
              <a:buNone/>
            </a:pPr>
            <a:r>
              <a:rPr lang="en-US" sz="3200">
                <a:cs typeface="Calibri" panose="020F0502020204030204"/>
              </a:rPr>
              <a:t>Reach out to me!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>
                <a:cs typeface="Calibri" panose="020F0502020204030204"/>
              </a:rPr>
              <a:t>Cameron O'Steen</a:t>
            </a:r>
          </a:p>
          <a:p>
            <a:pPr algn="ctr">
              <a:buNone/>
            </a:pPr>
            <a:r>
              <a:rPr lang="en-US">
                <a:cs typeface="Calibri" panose="020F0502020204030204"/>
              </a:rPr>
              <a:t>Cameron.OSteen@usm.edu</a:t>
            </a:r>
          </a:p>
        </p:txBody>
      </p:sp>
      <p:pic>
        <p:nvPicPr>
          <p:cNvPr id="23" name="Picture 22" descr="Magnifying glass on clear background">
            <a:extLst>
              <a:ext uri="{FF2B5EF4-FFF2-40B4-BE49-F238E27FC236}">
                <a16:creationId xmlns:a16="http://schemas.microsoft.com/office/drawing/2014/main" id="{ED1934DA-A3D2-D8E6-51A5-FC6ED8814F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28" r="3524" b="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69E124-858F-302C-A8B4-9DFFA3BE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chemeClr val="tx1"/>
                </a:solidFill>
              </a:rPr>
              <a:t>10</a:t>
            </a:fld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829074-3AEF-0F73-F58B-2D3449F9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What's all the Hoopla? 11-15-2023</a:t>
            </a:r>
            <a:endParaRPr lang="en-US">
              <a:solidFill>
                <a:schemeClr val="tx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849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splay 3">
            <a:extLst>
              <a:ext uri="{FF2B5EF4-FFF2-40B4-BE49-F238E27FC236}">
                <a16:creationId xmlns:a16="http://schemas.microsoft.com/office/drawing/2014/main" id="{BE178056-563B-11A4-20E2-8D80384D0362}"/>
              </a:ext>
            </a:extLst>
          </p:cNvPr>
          <p:cNvSpPr/>
          <p:nvPr/>
        </p:nvSpPr>
        <p:spPr>
          <a:xfrm>
            <a:off x="-981363" y="-34637"/>
            <a:ext cx="3829346" cy="6892636"/>
          </a:xfrm>
          <a:prstGeom prst="flowChartDisplay">
            <a:avLst/>
          </a:prstGeom>
          <a:solidFill>
            <a:srgbClr val="95B2D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320861-65B6-6899-748F-70BCA75B6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658" y="5060692"/>
            <a:ext cx="7642655" cy="1325563"/>
          </a:xfrm>
        </p:spPr>
        <p:txBody>
          <a:bodyPr/>
          <a:lstStyle/>
          <a:p>
            <a:r>
              <a:rPr lang="en-US">
                <a:cs typeface="Calibri Light"/>
              </a:rPr>
              <a:t>Did we mention it is </a:t>
            </a:r>
            <a:r>
              <a:rPr lang="en-US" b="1">
                <a:highlight>
                  <a:srgbClr val="FFFF00"/>
                </a:highlight>
                <a:cs typeface="Calibri Light"/>
              </a:rPr>
              <a:t>free</a:t>
            </a:r>
            <a:r>
              <a:rPr lang="en-US">
                <a:cs typeface="Calibri Light"/>
              </a:rPr>
              <a:t>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E0D5-A151-5BC0-F2BB-0E50B5818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198" y="476679"/>
            <a:ext cx="8106034" cy="470144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4800">
                <a:cs typeface="Calibri" panose="020F0502020204030204"/>
              </a:rPr>
              <a:t>What can you get with Hoopla?</a:t>
            </a:r>
            <a:endParaRPr lang="en-US" sz="4800">
              <a:ea typeface="Calibri"/>
              <a:cs typeface="Calibri" panose="020F0502020204030204"/>
            </a:endParaRPr>
          </a:p>
          <a:p>
            <a:endParaRPr lang="en-US" sz="1000">
              <a:ea typeface="Calibri"/>
              <a:cs typeface="Calibri" panose="020F0502020204030204"/>
            </a:endParaRPr>
          </a:p>
          <a:p>
            <a:r>
              <a:rPr lang="en-US" sz="3200">
                <a:ea typeface="Calibri" panose="020F0502020204030204"/>
                <a:cs typeface="Calibri" panose="020F0502020204030204"/>
              </a:rPr>
              <a:t>Books</a:t>
            </a:r>
          </a:p>
          <a:p>
            <a:r>
              <a:rPr lang="en-US" sz="3200">
                <a:ea typeface="Calibri" panose="020F0502020204030204"/>
                <a:cs typeface="Calibri" panose="020F0502020204030204"/>
              </a:rPr>
              <a:t>Audiobooks</a:t>
            </a:r>
          </a:p>
          <a:p>
            <a:r>
              <a:rPr lang="en-US" sz="3200">
                <a:ea typeface="Calibri" panose="020F0502020204030204"/>
                <a:cs typeface="Calibri" panose="020F0502020204030204"/>
              </a:rPr>
              <a:t>Magazines</a:t>
            </a:r>
          </a:p>
          <a:p>
            <a:r>
              <a:rPr lang="en-US" sz="3200">
                <a:ea typeface="Calibri" panose="020F0502020204030204"/>
                <a:cs typeface="Calibri" panose="020F0502020204030204"/>
              </a:rPr>
              <a:t>Comics</a:t>
            </a:r>
          </a:p>
          <a:p>
            <a:r>
              <a:rPr lang="en-US" sz="3200">
                <a:ea typeface="Calibri" panose="020F0502020204030204"/>
                <a:cs typeface="Calibri" panose="020F0502020204030204"/>
              </a:rPr>
              <a:t>Movies</a:t>
            </a:r>
          </a:p>
          <a:p>
            <a:r>
              <a:rPr lang="en-US" sz="3200">
                <a:ea typeface="Calibri" panose="020F0502020204030204"/>
                <a:cs typeface="Calibri" panose="020F0502020204030204"/>
              </a:rPr>
              <a:t>Music</a:t>
            </a:r>
          </a:p>
          <a:p>
            <a:r>
              <a:rPr lang="en-US" sz="3200">
                <a:ea typeface="Calibri" panose="020F0502020204030204"/>
                <a:cs typeface="Calibri" panose="020F0502020204030204"/>
              </a:rPr>
              <a:t>TV Series</a:t>
            </a:r>
          </a:p>
        </p:txBody>
      </p:sp>
      <p:pic>
        <p:nvPicPr>
          <p:cNvPr id="5" name="Picture 4" descr="Movie Time Chicken">
            <a:extLst>
              <a:ext uri="{FF2B5EF4-FFF2-40B4-BE49-F238E27FC236}">
                <a16:creationId xmlns:a16="http://schemas.microsoft.com/office/drawing/2014/main" id="{B50E2A1B-01FB-C886-292A-1D4E6A824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054" y="1935892"/>
            <a:ext cx="3223054" cy="3202459"/>
          </a:xfrm>
          <a:prstGeom prst="rect">
            <a:avLst/>
          </a:prstGeom>
        </p:spPr>
      </p:pic>
      <p:pic>
        <p:nvPicPr>
          <p:cNvPr id="6" name="Picture 5" descr="Reading cartoon bee">
            <a:extLst>
              <a:ext uri="{FF2B5EF4-FFF2-40B4-BE49-F238E27FC236}">
                <a16:creationId xmlns:a16="http://schemas.microsoft.com/office/drawing/2014/main" id="{F17C469B-13D5-D15B-3068-1BE1097F2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39520" y="1464274"/>
            <a:ext cx="2338774" cy="3105665"/>
          </a:xfrm>
          <a:prstGeom prst="rect">
            <a:avLst/>
          </a:prstGeom>
        </p:spPr>
      </p:pic>
      <p:pic>
        <p:nvPicPr>
          <p:cNvPr id="7" name="Picture 6" descr="Music Zutto">
            <a:extLst>
              <a:ext uri="{FF2B5EF4-FFF2-40B4-BE49-F238E27FC236}">
                <a16:creationId xmlns:a16="http://schemas.microsoft.com/office/drawing/2014/main" id="{A985249F-57FE-4962-3B99-FC7C098D4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837" y="3958575"/>
            <a:ext cx="2687595" cy="268759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75BC72-D153-9867-E5A8-9ED8A207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chemeClr val="tx1"/>
                </a:solidFill>
              </a:rPr>
              <a:t>2</a:t>
            </a:fld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DF181EF-6FD8-53DA-B686-30B4BF50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What's all the Hoopla? 11-15-2023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764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Performance Curtains outline">
            <a:extLst>
              <a:ext uri="{FF2B5EF4-FFF2-40B4-BE49-F238E27FC236}">
                <a16:creationId xmlns:a16="http://schemas.microsoft.com/office/drawing/2014/main" id="{606DA745-B57E-E274-7435-7EC0001BC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218" y="-850372"/>
            <a:ext cx="11571165" cy="83263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F57DC1-5E4A-1257-0CA7-349B61D68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latin typeface="Cambria"/>
                <a:ea typeface="Cambria"/>
                <a:cs typeface="Calibri Light" panose="020F0302020204030204"/>
              </a:rPr>
              <a:t>Enjoy books, movies, shows, and music from home</a:t>
            </a:r>
          </a:p>
        </p:txBody>
      </p:sp>
      <p:pic>
        <p:nvPicPr>
          <p:cNvPr id="6" name="Graphic 1" descr="Music notes with solid fill">
            <a:extLst>
              <a:ext uri="{FF2B5EF4-FFF2-40B4-BE49-F238E27FC236}">
                <a16:creationId xmlns:a16="http://schemas.microsoft.com/office/drawing/2014/main" id="{0E16783C-1BD6-67C5-F2A2-0A0C5722C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80000">
            <a:off x="2663853" y="2840333"/>
            <a:ext cx="1641763" cy="1641763"/>
          </a:xfrm>
          <a:prstGeom prst="rect">
            <a:avLst/>
          </a:prstGeom>
        </p:spPr>
      </p:pic>
      <p:pic>
        <p:nvPicPr>
          <p:cNvPr id="7" name="Graphic 1" descr="Video camera with solid fill">
            <a:extLst>
              <a:ext uri="{FF2B5EF4-FFF2-40B4-BE49-F238E27FC236}">
                <a16:creationId xmlns:a16="http://schemas.microsoft.com/office/drawing/2014/main" id="{A902126D-1B0A-BB1C-4E88-2995C06AAC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3852" y="1336405"/>
            <a:ext cx="1641763" cy="1641763"/>
          </a:xfrm>
          <a:prstGeom prst="rect">
            <a:avLst/>
          </a:prstGeom>
        </p:spPr>
      </p:pic>
      <p:pic>
        <p:nvPicPr>
          <p:cNvPr id="8" name="Graphic 1" descr="Books with solid fill">
            <a:extLst>
              <a:ext uri="{FF2B5EF4-FFF2-40B4-BE49-F238E27FC236}">
                <a16:creationId xmlns:a16="http://schemas.microsoft.com/office/drawing/2014/main" id="{56E4796B-93DB-E2AF-467D-56DB5EF03D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4800" y="2971800"/>
            <a:ext cx="1376218" cy="1376218"/>
          </a:xfrm>
          <a:prstGeom prst="rect">
            <a:avLst/>
          </a:prstGeom>
        </p:spPr>
      </p:pic>
      <p:pic>
        <p:nvPicPr>
          <p:cNvPr id="9" name="Graphic 8" descr="Dancing with solid fill">
            <a:extLst>
              <a:ext uri="{FF2B5EF4-FFF2-40B4-BE49-F238E27FC236}">
                <a16:creationId xmlns:a16="http://schemas.microsoft.com/office/drawing/2014/main" id="{BB4E6B8A-1731-6168-D214-8D1E2CDBECC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19981" y="3104298"/>
            <a:ext cx="1226126" cy="1226126"/>
          </a:xfrm>
          <a:prstGeom prst="rect">
            <a:avLst/>
          </a:prstGeom>
        </p:spPr>
      </p:pic>
      <p:pic>
        <p:nvPicPr>
          <p:cNvPr id="10" name="Graphic 9" descr="Classroom with solid fill">
            <a:extLst>
              <a:ext uri="{FF2B5EF4-FFF2-40B4-BE49-F238E27FC236}">
                <a16:creationId xmlns:a16="http://schemas.microsoft.com/office/drawing/2014/main" id="{893119C7-4A40-2C1C-7F24-6842630C39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22907" y="2971405"/>
            <a:ext cx="1226126" cy="1226126"/>
          </a:xfrm>
          <a:prstGeom prst="rect">
            <a:avLst/>
          </a:prstGeom>
        </p:spPr>
      </p:pic>
      <p:pic>
        <p:nvPicPr>
          <p:cNvPr id="11" name="Graphic 10" descr="Remote learning language with solid fill">
            <a:extLst>
              <a:ext uri="{FF2B5EF4-FFF2-40B4-BE49-F238E27FC236}">
                <a16:creationId xmlns:a16="http://schemas.microsoft.com/office/drawing/2014/main" id="{A8AB1B3B-8D16-5A46-DDEA-AF9B1AD6AA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98095" y="1745096"/>
            <a:ext cx="1226126" cy="12261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8EC26-AAAF-E108-213A-1E40A280E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chemeClr val="tx1"/>
                </a:solidFill>
              </a:rPr>
              <a:t>3</a:t>
            </a:fld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895FC0-C5EE-3F9B-7C75-C24CF220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What's all the Hoopla? 11-15-2023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101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3A11-8761-7FB5-B933-B04D4C7A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>
                <a:latin typeface="Cambria"/>
                <a:ea typeface="Calibri Light" panose="020F0302020204030204"/>
                <a:cs typeface="Calibri Light" panose="020F0302020204030204"/>
              </a:rPr>
              <a:t>But is there anything good?   </a:t>
            </a:r>
            <a:r>
              <a:rPr lang="en-US" sz="1400">
                <a:latin typeface="Cambria"/>
                <a:ea typeface="Calibri Light" panose="020F0302020204030204"/>
                <a:cs typeface="Calibri Light" panose="020F0302020204030204"/>
              </a:rPr>
              <a:t>As of November 2023</a:t>
            </a:r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BBF0380-4888-0F3A-2A48-D6643F3944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981444"/>
              </p:ext>
            </p:extLst>
          </p:nvPr>
        </p:nvGraphicFramePr>
        <p:xfrm>
          <a:off x="772297" y="1287162"/>
          <a:ext cx="10577384" cy="5169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88692">
                  <a:extLst>
                    <a:ext uri="{9D8B030D-6E8A-4147-A177-3AD203B41FA5}">
                      <a16:colId xmlns:a16="http://schemas.microsoft.com/office/drawing/2014/main" val="852230562"/>
                    </a:ext>
                  </a:extLst>
                </a:gridCol>
                <a:gridCol w="5288692">
                  <a:extLst>
                    <a:ext uri="{9D8B030D-6E8A-4147-A177-3AD203B41FA5}">
                      <a16:colId xmlns:a16="http://schemas.microsoft.com/office/drawing/2014/main" val="424685503"/>
                    </a:ext>
                  </a:extLst>
                </a:gridCol>
              </a:tblGrid>
              <a:tr h="1723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75913"/>
                  </a:ext>
                </a:extLst>
              </a:tr>
              <a:tr h="1723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957125"/>
                  </a:ext>
                </a:extLst>
              </a:tr>
              <a:tr h="17230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77692"/>
                  </a:ext>
                </a:extLst>
              </a:tr>
            </a:tbl>
          </a:graphicData>
        </a:graphic>
      </p:graphicFrame>
      <p:pic>
        <p:nvPicPr>
          <p:cNvPr id="7" name="Picture 6" descr="A book cover with a yellow bird and a snake&#10;&#10;Description automatically generated">
            <a:extLst>
              <a:ext uri="{FF2B5EF4-FFF2-40B4-BE49-F238E27FC236}">
                <a16:creationId xmlns:a16="http://schemas.microsoft.com/office/drawing/2014/main" id="{34723EF4-564C-4EC8-7232-DDC96B7D7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253" y="1345600"/>
            <a:ext cx="2030627" cy="30546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390D37-6502-8D80-D388-D80C53EE0D54}"/>
              </a:ext>
            </a:extLst>
          </p:cNvPr>
          <p:cNvSpPr txBox="1"/>
          <p:nvPr/>
        </p:nvSpPr>
        <p:spPr>
          <a:xfrm>
            <a:off x="1013254" y="4369401"/>
            <a:ext cx="2030627" cy="36898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  <p:pic>
        <p:nvPicPr>
          <p:cNvPr id="10" name="Picture 9" descr="A book cover with a rooster&#10;&#10;Description automatically generated">
            <a:extLst>
              <a:ext uri="{FF2B5EF4-FFF2-40B4-BE49-F238E27FC236}">
                <a16:creationId xmlns:a16="http://schemas.microsoft.com/office/drawing/2014/main" id="{4CD0BE4F-0303-56F1-5B3E-2E06BDD34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66107" y="1344184"/>
            <a:ext cx="2044271" cy="30266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E0BAE3-863A-2178-C977-4962F86D2482}"/>
              </a:ext>
            </a:extLst>
          </p:cNvPr>
          <p:cNvSpPr txBox="1"/>
          <p:nvPr/>
        </p:nvSpPr>
        <p:spPr>
          <a:xfrm>
            <a:off x="3766108" y="4350224"/>
            <a:ext cx="2301703" cy="34839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>
                <a:hlinkClick r:id="rId6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  <p:pic>
        <p:nvPicPr>
          <p:cNvPr id="13" name="Picture 12" descr="A person holding a cup&#10;&#10;Description automatically generated">
            <a:extLst>
              <a:ext uri="{FF2B5EF4-FFF2-40B4-BE49-F238E27FC236}">
                <a16:creationId xmlns:a16="http://schemas.microsoft.com/office/drawing/2014/main" id="{8416F1EF-2233-3A71-0BFE-5EB8BE5361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828050" y="4723330"/>
            <a:ext cx="1222496" cy="17670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A6240E-C02D-4E94-63D5-B10F8C167ED2}"/>
              </a:ext>
            </a:extLst>
          </p:cNvPr>
          <p:cNvSpPr txBox="1"/>
          <p:nvPr/>
        </p:nvSpPr>
        <p:spPr>
          <a:xfrm>
            <a:off x="2797475" y="6510894"/>
            <a:ext cx="1314537" cy="22482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8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9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16" name="Picture 15" descr="A person with long blonde hair and pink and blue hair&#10;&#10;Description automatically generated">
            <a:extLst>
              <a:ext uri="{FF2B5EF4-FFF2-40B4-BE49-F238E27FC236}">
                <a16:creationId xmlns:a16="http://schemas.microsoft.com/office/drawing/2014/main" id="{FAC1C50A-5070-E10A-6034-259E519B81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9589359" y="4749628"/>
            <a:ext cx="1580635" cy="15806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BCE4BC-F2D5-D9FC-86A1-84439B15D241}"/>
              </a:ext>
            </a:extLst>
          </p:cNvPr>
          <p:cNvSpPr txBox="1"/>
          <p:nvPr/>
        </p:nvSpPr>
        <p:spPr>
          <a:xfrm>
            <a:off x="9506979" y="6340559"/>
            <a:ext cx="1755691" cy="27631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/>
          <a:p>
            <a:r>
              <a:rPr lang="en-US" sz="800">
                <a:hlinkClick r:id="rId11"/>
              </a:rPr>
              <a:t>This Photo</a:t>
            </a:r>
            <a:r>
              <a:rPr lang="en-US" sz="800"/>
              <a:t> by Unknown author is licensed under </a:t>
            </a:r>
            <a:r>
              <a:rPr lang="en-US" sz="800">
                <a:hlinkClick r:id="rId9"/>
              </a:rPr>
              <a:t>CC BY-SA</a:t>
            </a:r>
            <a:r>
              <a:rPr lang="en-US" sz="800"/>
              <a:t>.</a:t>
            </a:r>
          </a:p>
        </p:txBody>
      </p:sp>
      <p:pic>
        <p:nvPicPr>
          <p:cNvPr id="19" name="Picture 18" descr="A book cover of a red truck&#10;&#10;Description automatically generated">
            <a:extLst>
              <a:ext uri="{FF2B5EF4-FFF2-40B4-BE49-F238E27FC236}">
                <a16:creationId xmlns:a16="http://schemas.microsoft.com/office/drawing/2014/main" id="{C20E69A3-EC26-6099-E5B5-C7A931AB897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836651" y="4736755"/>
            <a:ext cx="1704206" cy="18329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4905435-BBAA-CEC1-F9C0-2080A58CE6BB}"/>
              </a:ext>
            </a:extLst>
          </p:cNvPr>
          <p:cNvSpPr txBox="1"/>
          <p:nvPr/>
        </p:nvSpPr>
        <p:spPr>
          <a:xfrm>
            <a:off x="774870" y="6569673"/>
            <a:ext cx="2013123" cy="16304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13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  <p:pic>
        <p:nvPicPr>
          <p:cNvPr id="22" name="Picture 21" descr="A book cover with a green and white background&#10;&#10;Description automatically generated">
            <a:extLst>
              <a:ext uri="{FF2B5EF4-FFF2-40B4-BE49-F238E27FC236}">
                <a16:creationId xmlns:a16="http://schemas.microsoft.com/office/drawing/2014/main" id="{4197422D-42AE-1991-311C-9D82AD10C0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4299354" y="4739845"/>
            <a:ext cx="1626507" cy="1713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49BBE3-94D3-40C0-9611-D1B603C92A7A}"/>
              </a:ext>
            </a:extLst>
          </p:cNvPr>
          <p:cNvSpPr txBox="1"/>
          <p:nvPr/>
        </p:nvSpPr>
        <p:spPr>
          <a:xfrm>
            <a:off x="4248579" y="6484208"/>
            <a:ext cx="1717761" cy="6006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1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16"/>
              </a:rPr>
              <a:t>CC BY-SA-NC</a:t>
            </a:r>
            <a:r>
              <a:rPr lang="en-US"/>
              <a:t>.</a:t>
            </a:r>
          </a:p>
        </p:txBody>
      </p:sp>
      <p:pic>
        <p:nvPicPr>
          <p:cNvPr id="25" name="Picture 24" descr="A comic book cover with a person in a yellow and black garment&#10;&#10;Description automatically generated">
            <a:extLst>
              <a:ext uri="{FF2B5EF4-FFF2-40B4-BE49-F238E27FC236}">
                <a16:creationId xmlns:a16="http://schemas.microsoft.com/office/drawing/2014/main" id="{792DDAE2-9933-AB93-02EE-A961D6CE0F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9001640" y="1318054"/>
            <a:ext cx="2076450" cy="304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BCC861-C59B-00B6-C557-CFB55BEE27EE}"/>
              </a:ext>
            </a:extLst>
          </p:cNvPr>
          <p:cNvSpPr txBox="1"/>
          <p:nvPr/>
        </p:nvSpPr>
        <p:spPr>
          <a:xfrm>
            <a:off x="9001640" y="4366054"/>
            <a:ext cx="207645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18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  <p:pic>
        <p:nvPicPr>
          <p:cNvPr id="28" name="Picture 27" descr="A book cover of a dragon&#10;&#10;Description automatically generated">
            <a:extLst>
              <a:ext uri="{FF2B5EF4-FFF2-40B4-BE49-F238E27FC236}">
                <a16:creationId xmlns:a16="http://schemas.microsoft.com/office/drawing/2014/main" id="{F9556460-06E3-FB20-E775-F51CD7FBDA8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6216462" y="4760440"/>
            <a:ext cx="1241885" cy="160020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EC474D1-68C2-B1C0-CF9D-000E9BE09E3C}"/>
              </a:ext>
            </a:extLst>
          </p:cNvPr>
          <p:cNvSpPr txBox="1"/>
          <p:nvPr/>
        </p:nvSpPr>
        <p:spPr>
          <a:xfrm>
            <a:off x="6216907" y="6401829"/>
            <a:ext cx="1240996" cy="60068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r>
              <a:rPr lang="en-US">
                <a:hlinkClick r:id="rId20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9"/>
              </a:rPr>
              <a:t>CC BY-SA</a:t>
            </a:r>
            <a:r>
              <a:rPr lang="en-US"/>
              <a:t>.</a:t>
            </a:r>
          </a:p>
        </p:txBody>
      </p:sp>
      <p:pic>
        <p:nvPicPr>
          <p:cNvPr id="31" name="Picture 30" descr="A person wearing a mask on the cover of a magazine&#10;&#10;Description automatically generated">
            <a:extLst>
              <a:ext uri="{FF2B5EF4-FFF2-40B4-BE49-F238E27FC236}">
                <a16:creationId xmlns:a16="http://schemas.microsoft.com/office/drawing/2014/main" id="{E7236A90-2C05-E55D-8870-0697B668548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7897121" y="4766368"/>
            <a:ext cx="1258083" cy="1670721"/>
          </a:xfrm>
          <a:prstGeom prst="rect">
            <a:avLst/>
          </a:prstGeom>
        </p:spPr>
      </p:pic>
      <p:pic>
        <p:nvPicPr>
          <p:cNvPr id="34" name="Picture 33" descr="A person in a tie with his hand up&#10;&#10;Description automatically generated">
            <a:extLst>
              <a:ext uri="{FF2B5EF4-FFF2-40B4-BE49-F238E27FC236}">
                <a16:creationId xmlns:a16="http://schemas.microsoft.com/office/drawing/2014/main" id="{28FA1C16-4EA4-BDAD-76E9-BC8021BE4FE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6221908" y="1310846"/>
            <a:ext cx="2219535" cy="305211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EE58D40-525F-6C4C-080D-6FF7A195A8E1}"/>
              </a:ext>
            </a:extLst>
          </p:cNvPr>
          <p:cNvSpPr txBox="1"/>
          <p:nvPr/>
        </p:nvSpPr>
        <p:spPr>
          <a:xfrm>
            <a:off x="6221240" y="4352667"/>
            <a:ext cx="2189979" cy="327798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2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9"/>
              </a:rPr>
              <a:t>CC BY-SA</a:t>
            </a:r>
            <a:r>
              <a:rPr lang="en-US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ADA37-3625-E319-0450-0426C61D914B}"/>
              </a:ext>
            </a:extLst>
          </p:cNvPr>
          <p:cNvSpPr txBox="1"/>
          <p:nvPr/>
        </p:nvSpPr>
        <p:spPr>
          <a:xfrm>
            <a:off x="7897813" y="6437313"/>
            <a:ext cx="1587500" cy="31750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r>
              <a:rPr lang="en-US">
                <a:hlinkClick r:id="rId22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4"/>
              </a:rPr>
              <a:t>CC BY-NC-ND</a:t>
            </a:r>
            <a:r>
              <a:rPr lang="en-US"/>
              <a:t>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B41433A-779F-264A-A936-041731CB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chemeClr val="tx1"/>
                </a:solidFill>
              </a:rPr>
              <a:t>4</a:t>
            </a:fld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A587E5E-1D59-2FB1-4CE8-FAF73479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9874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What's all the Hoopla? 11-15-2023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93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53792-D23B-6C45-7D04-C7553B65F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600" b="1">
                <a:latin typeface="Georgia Pro"/>
                <a:cs typeface="Calibri Light"/>
              </a:rPr>
              <a:t>Features of </a:t>
            </a:r>
            <a:r>
              <a:rPr lang="en-US" sz="4000" b="1">
                <a:latin typeface="Georgia Pro"/>
                <a:cs typeface="Calibri Light"/>
              </a:rPr>
              <a:t>Hoopla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C7C53-610D-CE43-C3CB-3DF092F07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809773"/>
            <a:ext cx="4977578" cy="42511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cs typeface="Calibri"/>
              </a:rPr>
              <a:t>No ads</a:t>
            </a:r>
          </a:p>
          <a:p>
            <a:r>
              <a:rPr lang="en-US" sz="3200">
                <a:cs typeface="Calibri"/>
              </a:rPr>
              <a:t>Private browsing history</a:t>
            </a:r>
          </a:p>
          <a:p>
            <a:r>
              <a:rPr lang="en-US" sz="3200">
                <a:cs typeface="Calibri"/>
              </a:rPr>
              <a:t>Instant borrows</a:t>
            </a:r>
          </a:p>
          <a:p>
            <a:r>
              <a:rPr lang="en-US" sz="3200">
                <a:cs typeface="Calibri"/>
              </a:rPr>
              <a:t>Rotating titles each month</a:t>
            </a:r>
          </a:p>
          <a:p>
            <a:r>
              <a:rPr lang="en-US" sz="3200">
                <a:cs typeface="Calibri"/>
              </a:rPr>
              <a:t>Automatic title returns</a:t>
            </a:r>
          </a:p>
          <a:p>
            <a:r>
              <a:rPr lang="en-US" sz="3200">
                <a:cs typeface="Calibri"/>
              </a:rPr>
              <a:t>Favorites list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Checklist with solid fill">
            <a:extLst>
              <a:ext uri="{FF2B5EF4-FFF2-40B4-BE49-F238E27FC236}">
                <a16:creationId xmlns:a16="http://schemas.microsoft.com/office/drawing/2014/main" id="{F086CBC7-F65B-473D-EBEC-C19761690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87090" y="1398180"/>
            <a:ext cx="3620021" cy="36200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3F338-C8C1-5240-9674-9693BDDC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chemeClr val="tx1"/>
                </a:solidFill>
              </a:rPr>
              <a:t>5</a:t>
            </a:fld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D339E-298B-E761-ED88-14AAA390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What's all the Hoopla? 11-15-2023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6115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6F79F90-C4FD-2709-0255-E08E92B7E373}"/>
              </a:ext>
            </a:extLst>
          </p:cNvPr>
          <p:cNvSpPr/>
          <p:nvPr/>
        </p:nvSpPr>
        <p:spPr>
          <a:xfrm>
            <a:off x="-308919" y="-308919"/>
            <a:ext cx="1915295" cy="1822620"/>
          </a:xfrm>
          <a:prstGeom prst="ellipse">
            <a:avLst/>
          </a:prstGeom>
          <a:solidFill>
            <a:srgbClr val="FFBE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680D74B-912C-68F0-38AF-0378FE0F89C4}"/>
              </a:ext>
            </a:extLst>
          </p:cNvPr>
          <p:cNvSpPr/>
          <p:nvPr/>
        </p:nvSpPr>
        <p:spPr>
          <a:xfrm>
            <a:off x="216243" y="-1"/>
            <a:ext cx="9597079" cy="4479323"/>
          </a:xfrm>
          <a:prstGeom prst="flowChartConnector">
            <a:avLst/>
          </a:prstGeom>
          <a:solidFill>
            <a:srgbClr val="DBE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7CD91-7085-E117-F13F-C2EB2C94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469" y="365125"/>
            <a:ext cx="8878331" cy="965158"/>
          </a:xfrm>
        </p:spPr>
        <p:txBody>
          <a:bodyPr/>
          <a:lstStyle/>
          <a:p>
            <a:r>
              <a:rPr lang="en-US">
                <a:latin typeface="Georgia Pro"/>
                <a:cs typeface="Calibri Light"/>
              </a:rPr>
              <a:t>How do I sign up? </a:t>
            </a:r>
            <a:r>
              <a:rPr lang="en-US" sz="2000">
                <a:latin typeface="Georgia Pro"/>
                <a:cs typeface="Calibri Light"/>
              </a:rPr>
              <a:t>Part 1</a:t>
            </a:r>
            <a:endParaRPr lang="en-US" sz="2000">
              <a:latin typeface="Georgi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18F60-60A4-7116-B610-3CC46115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6065" y="1269572"/>
            <a:ext cx="5212492" cy="22918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400">
                <a:cs typeface="Calibri"/>
              </a:rPr>
              <a:t>Download the Hoopla app for</a:t>
            </a:r>
            <a:endParaRPr lang="en-US"/>
          </a:p>
          <a:p>
            <a:pPr marL="914400" lvl="1" indent="-457200">
              <a:buAutoNum type="alphaLcParenR"/>
            </a:pPr>
            <a:r>
              <a:rPr lang="en-US">
                <a:cs typeface="Calibri"/>
              </a:rPr>
              <a:t>Phone</a:t>
            </a:r>
          </a:p>
          <a:p>
            <a:pPr marL="914400" lvl="1" indent="-457200">
              <a:buAutoNum type="alphaLcParenR"/>
            </a:pPr>
            <a:r>
              <a:rPr lang="en-US">
                <a:cs typeface="Calibri"/>
              </a:rPr>
              <a:t>Tablet</a:t>
            </a:r>
          </a:p>
          <a:p>
            <a:pPr marL="914400" lvl="1" indent="-457200">
              <a:buAutoNum type="alphaLcParenR"/>
            </a:pPr>
            <a:r>
              <a:rPr lang="en-US">
                <a:cs typeface="Calibri"/>
              </a:rPr>
              <a:t>Web browser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2. Input your library card number when prompted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914400" lvl="1" indent="-457200">
              <a:buAutoNum type="arabicPeriod"/>
            </a:pPr>
            <a:endParaRPr lang="en-US">
              <a:cs typeface="Calibri"/>
            </a:endParaRPr>
          </a:p>
        </p:txBody>
      </p:sp>
      <p:pic>
        <p:nvPicPr>
          <p:cNvPr id="8" name="Graphic 7" descr="Tablet with solid fill">
            <a:extLst>
              <a:ext uri="{FF2B5EF4-FFF2-40B4-BE49-F238E27FC236}">
                <a16:creationId xmlns:a16="http://schemas.microsoft.com/office/drawing/2014/main" id="{B11AEC86-4F33-1BE1-022F-651AF02D7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8179" y="-313036"/>
            <a:ext cx="3375454" cy="3375454"/>
          </a:xfrm>
          <a:prstGeom prst="rect">
            <a:avLst/>
          </a:prstGeom>
        </p:spPr>
      </p:pic>
      <p:pic>
        <p:nvPicPr>
          <p:cNvPr id="9" name="Graphic 8" descr="Television with solid fill">
            <a:extLst>
              <a:ext uri="{FF2B5EF4-FFF2-40B4-BE49-F238E27FC236}">
                <a16:creationId xmlns:a16="http://schemas.microsoft.com/office/drawing/2014/main" id="{62EC4C2C-0650-7863-F483-8F906FBD0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9746" y="2807044"/>
            <a:ext cx="3807939" cy="3777048"/>
          </a:xfrm>
          <a:prstGeom prst="rect">
            <a:avLst/>
          </a:prstGeom>
        </p:spPr>
      </p:pic>
      <p:pic>
        <p:nvPicPr>
          <p:cNvPr id="10" name="Graphic 9" descr="Remote control with solid fill">
            <a:extLst>
              <a:ext uri="{FF2B5EF4-FFF2-40B4-BE49-F238E27FC236}">
                <a16:creationId xmlns:a16="http://schemas.microsoft.com/office/drawing/2014/main" id="{361BE131-78E2-88DD-8B0B-C327C8A8D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0000">
            <a:off x="7030142" y="5450291"/>
            <a:ext cx="1017372" cy="1027670"/>
          </a:xfrm>
          <a:prstGeom prst="rect">
            <a:avLst/>
          </a:prstGeom>
        </p:spPr>
      </p:pic>
      <p:pic>
        <p:nvPicPr>
          <p:cNvPr id="11" name="Graphic 10" descr="Smart Phone with solid fill">
            <a:extLst>
              <a:ext uri="{FF2B5EF4-FFF2-40B4-BE49-F238E27FC236}">
                <a16:creationId xmlns:a16="http://schemas.microsoft.com/office/drawing/2014/main" id="{A7665B8E-8842-C764-13AC-2717965AC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313037" y="3167449"/>
            <a:ext cx="3694669" cy="3694669"/>
          </a:xfrm>
          <a:prstGeom prst="rect">
            <a:avLst/>
          </a:prstGeom>
        </p:spPr>
      </p:pic>
      <p:pic>
        <p:nvPicPr>
          <p:cNvPr id="12" name="Graphic 11" descr="Laptop with solid fill">
            <a:extLst>
              <a:ext uri="{FF2B5EF4-FFF2-40B4-BE49-F238E27FC236}">
                <a16:creationId xmlns:a16="http://schemas.microsoft.com/office/drawing/2014/main" id="{35B35579-0297-FA31-EC2A-5F86600FA3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6854" y="3393990"/>
            <a:ext cx="3921210" cy="3941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982936-E051-0449-A150-B04163E3BAFE}"/>
              </a:ext>
            </a:extLst>
          </p:cNvPr>
          <p:cNvSpPr txBox="1"/>
          <p:nvPr/>
        </p:nvSpPr>
        <p:spPr>
          <a:xfrm>
            <a:off x="8618838" y="4139512"/>
            <a:ext cx="1874107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Calibri"/>
              </a:rPr>
              <a:t>Smart TV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DEC499-4BC2-835C-2B41-5B967D3BFEDA}"/>
              </a:ext>
            </a:extLst>
          </p:cNvPr>
          <p:cNvSpPr txBox="1"/>
          <p:nvPr/>
        </p:nvSpPr>
        <p:spPr>
          <a:xfrm>
            <a:off x="9452920" y="1040026"/>
            <a:ext cx="2780269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cs typeface="Calibri"/>
              </a:rPr>
              <a:t>Tablet</a:t>
            </a:r>
            <a:endParaRPr lang="en-US" sz="3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35DF7C-304D-C440-205E-5E54A3A82F9B}"/>
              </a:ext>
            </a:extLst>
          </p:cNvPr>
          <p:cNvSpPr txBox="1"/>
          <p:nvPr/>
        </p:nvSpPr>
        <p:spPr>
          <a:xfrm>
            <a:off x="1297460" y="3768810"/>
            <a:ext cx="463378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cs typeface="Calibri"/>
              </a:rPr>
              <a:t>Phone</a:t>
            </a:r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3A22A-CF47-1D59-056B-5B1CDCC2F806}"/>
              </a:ext>
            </a:extLst>
          </p:cNvPr>
          <p:cNvSpPr txBox="1"/>
          <p:nvPr/>
        </p:nvSpPr>
        <p:spPr>
          <a:xfrm>
            <a:off x="4108622" y="4644080"/>
            <a:ext cx="1987377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Calibri"/>
              </a:rPr>
              <a:t>Web browser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64CC7-F928-C5B7-1F4D-42E98AC2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7419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E46E3D-750D-B519-35EC-175E4000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398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What's all the Hoopla? 11-15-2023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74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6F79F90-C4FD-2709-0255-E08E92B7E373}"/>
              </a:ext>
            </a:extLst>
          </p:cNvPr>
          <p:cNvSpPr/>
          <p:nvPr/>
        </p:nvSpPr>
        <p:spPr>
          <a:xfrm>
            <a:off x="-308919" y="-308919"/>
            <a:ext cx="1915295" cy="1822620"/>
          </a:xfrm>
          <a:prstGeom prst="ellipse">
            <a:avLst/>
          </a:prstGeom>
          <a:solidFill>
            <a:srgbClr val="FFBE4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680D74B-912C-68F0-38AF-0378FE0F89C4}"/>
              </a:ext>
            </a:extLst>
          </p:cNvPr>
          <p:cNvSpPr/>
          <p:nvPr/>
        </p:nvSpPr>
        <p:spPr>
          <a:xfrm>
            <a:off x="216243" y="-1"/>
            <a:ext cx="9597079" cy="4479323"/>
          </a:xfrm>
          <a:prstGeom prst="flowChartConnector">
            <a:avLst/>
          </a:prstGeom>
          <a:solidFill>
            <a:srgbClr val="DBE6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77CD91-7085-E117-F13F-C2EB2C94D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469" y="365125"/>
            <a:ext cx="8878331" cy="965158"/>
          </a:xfrm>
        </p:spPr>
        <p:txBody>
          <a:bodyPr/>
          <a:lstStyle/>
          <a:p>
            <a:r>
              <a:rPr lang="en-US">
                <a:latin typeface="Georgia Pro"/>
                <a:cs typeface="Calibri Light"/>
              </a:rPr>
              <a:t>How do I sign up? </a:t>
            </a:r>
            <a:r>
              <a:rPr lang="en-US" sz="2000">
                <a:latin typeface="Georgia Pro"/>
                <a:cs typeface="Calibri Light"/>
              </a:rPr>
              <a:t>Part 2</a:t>
            </a:r>
            <a:endParaRPr lang="en-US" sz="2000">
              <a:latin typeface="Georgia Pro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18F60-60A4-7116-B610-3CC46115B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39" y="1131027"/>
            <a:ext cx="6101490" cy="301924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400">
                <a:cs typeface="Calibri"/>
              </a:rPr>
              <a:t>3. For your Smart TV:</a:t>
            </a:r>
          </a:p>
          <a:p>
            <a:pPr marL="914400" lvl="1" indent="-457200">
              <a:buAutoNum type="alphaLcParenR"/>
            </a:pPr>
            <a:r>
              <a:rPr lang="en-US" sz="2000">
                <a:cs typeface="Calibri"/>
              </a:rPr>
              <a:t>Download to your compatible device – Roku, Apple TV, Android TV, Fire TV, &amp; Chromecast</a:t>
            </a:r>
          </a:p>
          <a:p>
            <a:pPr marL="914400" lvl="1" indent="-457200">
              <a:buAutoNum type="alphaLcParenR"/>
            </a:pPr>
            <a:r>
              <a:rPr lang="en-US" sz="2000">
                <a:cs typeface="Calibri"/>
              </a:rPr>
              <a:t>Initiate the option to </a:t>
            </a:r>
            <a:r>
              <a:rPr lang="en-US" sz="2000" b="1">
                <a:cs typeface="Calibri"/>
              </a:rPr>
              <a:t>link your account</a:t>
            </a:r>
          </a:p>
          <a:p>
            <a:pPr marL="914400" lvl="1" indent="-457200">
              <a:buAutoNum type="alphaLcParenR"/>
            </a:pPr>
            <a:r>
              <a:rPr lang="en-US" sz="2000">
                <a:cs typeface="Calibri"/>
              </a:rPr>
              <a:t>Open Hoopla app on phone or tablet and go to </a:t>
            </a:r>
            <a:r>
              <a:rPr lang="en-US" sz="2000" b="1">
                <a:cs typeface="Calibri"/>
              </a:rPr>
              <a:t>settings</a:t>
            </a:r>
            <a:r>
              <a:rPr lang="en-US" sz="2000">
                <a:cs typeface="Calibri"/>
              </a:rPr>
              <a:t> (gear icon)</a:t>
            </a:r>
          </a:p>
          <a:p>
            <a:pPr marL="914400" lvl="1" indent="-457200">
              <a:buAutoNum type="alphaLcParenR"/>
            </a:pPr>
            <a:r>
              <a:rPr lang="en-US" sz="2000">
                <a:cs typeface="Calibri"/>
              </a:rPr>
              <a:t>Choose the option to </a:t>
            </a:r>
            <a:r>
              <a:rPr lang="en-US" sz="2000" b="1">
                <a:cs typeface="Calibri"/>
              </a:rPr>
              <a:t>link a streaming device</a:t>
            </a:r>
          </a:p>
          <a:p>
            <a:pPr marL="914400" lvl="1" indent="-457200">
              <a:buAutoNum type="alphaLcParenR"/>
            </a:pPr>
            <a:r>
              <a:rPr lang="en-US" sz="2000">
                <a:cs typeface="Calibri"/>
              </a:rPr>
              <a:t>Enter the code that appears on your TV</a:t>
            </a:r>
          </a:p>
          <a:p>
            <a:pPr marL="0" indent="0">
              <a:buNone/>
            </a:pPr>
            <a:r>
              <a:rPr lang="en-US" sz="2400">
                <a:cs typeface="Calibri"/>
              </a:rPr>
              <a:t>4. Browse away!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pPr marL="914400" lvl="1" indent="-457200">
              <a:buAutoNum type="arabicPeriod"/>
            </a:pPr>
            <a:endParaRPr lang="en-US">
              <a:cs typeface="Calibri"/>
            </a:endParaRPr>
          </a:p>
        </p:txBody>
      </p:sp>
      <p:pic>
        <p:nvPicPr>
          <p:cNvPr id="8" name="Graphic 7" descr="Tablet with solid fill">
            <a:extLst>
              <a:ext uri="{FF2B5EF4-FFF2-40B4-BE49-F238E27FC236}">
                <a16:creationId xmlns:a16="http://schemas.microsoft.com/office/drawing/2014/main" id="{B11AEC86-4F33-1BE1-022F-651AF02D7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8179" y="-313036"/>
            <a:ext cx="3375454" cy="3375454"/>
          </a:xfrm>
          <a:prstGeom prst="rect">
            <a:avLst/>
          </a:prstGeom>
        </p:spPr>
      </p:pic>
      <p:pic>
        <p:nvPicPr>
          <p:cNvPr id="9" name="Graphic 8" descr="Television with solid fill">
            <a:extLst>
              <a:ext uri="{FF2B5EF4-FFF2-40B4-BE49-F238E27FC236}">
                <a16:creationId xmlns:a16="http://schemas.microsoft.com/office/drawing/2014/main" id="{62EC4C2C-0650-7863-F483-8F906FBD0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9746" y="2807044"/>
            <a:ext cx="3807939" cy="3777048"/>
          </a:xfrm>
          <a:prstGeom prst="rect">
            <a:avLst/>
          </a:prstGeom>
        </p:spPr>
      </p:pic>
      <p:pic>
        <p:nvPicPr>
          <p:cNvPr id="10" name="Graphic 9" descr="Remote control with solid fill">
            <a:extLst>
              <a:ext uri="{FF2B5EF4-FFF2-40B4-BE49-F238E27FC236}">
                <a16:creationId xmlns:a16="http://schemas.microsoft.com/office/drawing/2014/main" id="{361BE131-78E2-88DD-8B0B-C327C8A8D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0000">
            <a:off x="7030142" y="5450291"/>
            <a:ext cx="1017372" cy="1027670"/>
          </a:xfrm>
          <a:prstGeom prst="rect">
            <a:avLst/>
          </a:prstGeom>
        </p:spPr>
      </p:pic>
      <p:pic>
        <p:nvPicPr>
          <p:cNvPr id="11" name="Graphic 10" descr="Smart Phone with solid fill">
            <a:extLst>
              <a:ext uri="{FF2B5EF4-FFF2-40B4-BE49-F238E27FC236}">
                <a16:creationId xmlns:a16="http://schemas.microsoft.com/office/drawing/2014/main" id="{A7665B8E-8842-C764-13AC-2717965AC5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313037" y="3167449"/>
            <a:ext cx="3694669" cy="3694669"/>
          </a:xfrm>
          <a:prstGeom prst="rect">
            <a:avLst/>
          </a:prstGeom>
        </p:spPr>
      </p:pic>
      <p:pic>
        <p:nvPicPr>
          <p:cNvPr id="12" name="Graphic 11" descr="Laptop with solid fill">
            <a:extLst>
              <a:ext uri="{FF2B5EF4-FFF2-40B4-BE49-F238E27FC236}">
                <a16:creationId xmlns:a16="http://schemas.microsoft.com/office/drawing/2014/main" id="{35B35579-0297-FA31-EC2A-5F86600FA3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46854" y="3393990"/>
            <a:ext cx="3921210" cy="39418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982936-E051-0449-A150-B04163E3BAFE}"/>
              </a:ext>
            </a:extLst>
          </p:cNvPr>
          <p:cNvSpPr txBox="1"/>
          <p:nvPr/>
        </p:nvSpPr>
        <p:spPr>
          <a:xfrm>
            <a:off x="8618838" y="4139512"/>
            <a:ext cx="1874107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Calibri"/>
              </a:rPr>
              <a:t>Smart TV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DEC499-4BC2-835C-2B41-5B967D3BFEDA}"/>
              </a:ext>
            </a:extLst>
          </p:cNvPr>
          <p:cNvSpPr txBox="1"/>
          <p:nvPr/>
        </p:nvSpPr>
        <p:spPr>
          <a:xfrm>
            <a:off x="9452920" y="1040026"/>
            <a:ext cx="2780269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cs typeface="Calibri"/>
              </a:rPr>
              <a:t>Tablet</a:t>
            </a:r>
            <a:endParaRPr lang="en-US" sz="32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35DF7C-304D-C440-205E-5E54A3A82F9B}"/>
              </a:ext>
            </a:extLst>
          </p:cNvPr>
          <p:cNvSpPr txBox="1"/>
          <p:nvPr/>
        </p:nvSpPr>
        <p:spPr>
          <a:xfrm>
            <a:off x="1297460" y="3768810"/>
            <a:ext cx="463378" cy="11772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>
                <a:cs typeface="Calibri"/>
              </a:rPr>
              <a:t>Phone</a:t>
            </a:r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E3A22A-CF47-1D59-056B-5B1CDCC2F806}"/>
              </a:ext>
            </a:extLst>
          </p:cNvPr>
          <p:cNvSpPr txBox="1"/>
          <p:nvPr/>
        </p:nvSpPr>
        <p:spPr>
          <a:xfrm>
            <a:off x="4108622" y="4644080"/>
            <a:ext cx="1987377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cs typeface="Calibri"/>
              </a:rPr>
              <a:t>Web browser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DAAEB-DABF-18DE-6EA3-71EAFD1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4327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dirty="0">
                <a:solidFill>
                  <a:schemeClr val="tx1"/>
                </a:solidFill>
              </a:rPr>
              <a:t>7</a:t>
            </a:fld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A741A-00AA-49C3-4577-C5316948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9398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What's all the Hoopla? 11-15-2023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08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68A55F-7B32-44D8-AEE5-1AF405326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1AAA2C-FBBE-42AA-B869-31D524B76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320" y="6112341"/>
            <a:ext cx="10835640" cy="18288"/>
          </a:xfrm>
          <a:prstGeom prst="rect">
            <a:avLst/>
          </a:prstGeom>
          <a:solidFill>
            <a:srgbClr val="FFBD5E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F937BBF-9326-4230-AB1B-F1795E350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45208" y="4686084"/>
            <a:ext cx="54864" cy="2834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85BB1-5755-DAE7-56F0-CD0EB1A4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9629" y="6400529"/>
            <a:ext cx="1942934" cy="258608"/>
          </a:xfrm>
        </p:spPr>
        <p:txBody>
          <a:bodyPr/>
          <a:lstStyle/>
          <a:p>
            <a:pPr defTabSz="320040">
              <a:spcAft>
                <a:spcPts val="600"/>
              </a:spcAft>
            </a:pPr>
            <a:fld id="{48F63A3B-78C7-47BE-AE5E-E10140E04643}" type="slidenum"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defTabSz="320040">
                <a:spcAft>
                  <a:spcPts val="600"/>
                </a:spcAft>
              </a:pPr>
              <a:t>8</a:t>
            </a:fld>
            <a:endParaRPr lang="en-US">
              <a:solidFill>
                <a:schemeClr val="tx1"/>
              </a:solidFill>
              <a:cs typeface="Calibri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64EF38-18FD-211F-1D0A-198072A66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094823"/>
              </p:ext>
            </p:extLst>
          </p:nvPr>
        </p:nvGraphicFramePr>
        <p:xfrm>
          <a:off x="369454" y="265545"/>
          <a:ext cx="11432608" cy="5695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6304">
                  <a:extLst>
                    <a:ext uri="{9D8B030D-6E8A-4147-A177-3AD203B41FA5}">
                      <a16:colId xmlns:a16="http://schemas.microsoft.com/office/drawing/2014/main" val="364357012"/>
                    </a:ext>
                  </a:extLst>
                </a:gridCol>
                <a:gridCol w="5716304">
                  <a:extLst>
                    <a:ext uri="{9D8B030D-6E8A-4147-A177-3AD203B41FA5}">
                      <a16:colId xmlns:a16="http://schemas.microsoft.com/office/drawing/2014/main" val="2723103387"/>
                    </a:ext>
                  </a:extLst>
                </a:gridCol>
              </a:tblGrid>
              <a:tr h="229233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How long can I borrow items?</a:t>
                      </a:r>
                      <a:endParaRPr lang="en-US" sz="5400" b="0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5400" b="1" i="0" u="none" strike="noStrike" noProof="0">
                          <a:solidFill>
                            <a:schemeClr val="bg1"/>
                          </a:solidFill>
                          <a:latin typeface="Calibri"/>
                        </a:rPr>
                        <a:t>How many items can I borrow?</a:t>
                      </a:r>
                      <a:endParaRPr lang="en-US" sz="5400" b="0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568526"/>
                  </a:ext>
                </a:extLst>
              </a:tr>
              <a:tr h="164385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800" b="0" i="0" u="none" strike="noStrike" noProof="0" err="1">
                          <a:solidFill>
                            <a:schemeClr val="tx1"/>
                          </a:solidFill>
                          <a:latin typeface="Calibri"/>
                        </a:rPr>
                        <a:t>ebooks</a:t>
                      </a:r>
                      <a:r>
                        <a:rPr lang="en-US" sz="2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 &amp; audiobooks: 21 days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Varies by library subscription</a:t>
                      </a:r>
                      <a:endParaRPr lang="en-US" sz="2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Typically 5 – 20 items each month</a:t>
                      </a:r>
                      <a:endParaRPr lang="en-US" sz="2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421768"/>
                  </a:ext>
                </a:extLst>
              </a:tr>
              <a:tr h="1643853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endParaRPr lang="en-US" sz="2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movies &amp; tv shows: 72 hours</a:t>
                      </a:r>
                      <a:endParaRPr lang="en-US" sz="2800"/>
                    </a:p>
                    <a:p>
                      <a:pPr lvl="0" algn="ctr">
                        <a:buNone/>
                      </a:pP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Instant Borrow means no waitlists</a:t>
                      </a:r>
                      <a:endParaRPr lang="en-US" sz="2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marR="0" lvl="0" indent="0" algn="ctr">
                        <a:lnSpc>
                          <a:spcPct val="90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0" i="0" u="none" strike="noStrike" noProof="0">
                          <a:solidFill>
                            <a:schemeClr val="tx1"/>
                          </a:solidFill>
                          <a:latin typeface="Calibri"/>
                        </a:rPr>
                        <a:t>Flexible Borrow means limited concurrent checkouts</a:t>
                      </a:r>
                      <a:endParaRPr lang="en-US" sz="28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7400415"/>
                  </a:ext>
                </a:extLst>
              </a:tr>
            </a:tbl>
          </a:graphicData>
        </a:graphic>
      </p:graphicFrame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21AA8C3F-A049-AE35-CA9B-93C358A8ABC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What's all the Hoopla? 11-15-2023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83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6E48AFA-8884-4F68-A44F-D2C1E8609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69D19A6-08CB-498C-93EC-3FFB021FC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000000"/>
              </a:solidFill>
              <a:latin typeface="Calibri" panose="020F0502020204030204"/>
            </a:endParaRPr>
          </a:p>
        </p:txBody>
      </p:sp>
      <p:pic>
        <p:nvPicPr>
          <p:cNvPr id="4" name="Content Placeholder 3" descr="New BingePass feature from Hoopla Digital offers unlimited access to  magazines and videos - Good e-Reader">
            <a:extLst>
              <a:ext uri="{FF2B5EF4-FFF2-40B4-BE49-F238E27FC236}">
                <a16:creationId xmlns:a16="http://schemas.microsoft.com/office/drawing/2014/main" id="{38AF2D43-ED60-3F71-8522-77CCEE444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928" y="148123"/>
            <a:ext cx="9494142" cy="2703472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6" name="Sun 5">
            <a:extLst>
              <a:ext uri="{FF2B5EF4-FFF2-40B4-BE49-F238E27FC236}">
                <a16:creationId xmlns:a16="http://schemas.microsoft.com/office/drawing/2014/main" id="{5F78D309-7A4B-B20C-64A0-37CD866BC756}"/>
              </a:ext>
            </a:extLst>
          </p:cNvPr>
          <p:cNvSpPr/>
          <p:nvPr/>
        </p:nvSpPr>
        <p:spPr>
          <a:xfrm>
            <a:off x="157237" y="2708233"/>
            <a:ext cx="4140419" cy="3805601"/>
          </a:xfrm>
          <a:prstGeom prst="sun">
            <a:avLst/>
          </a:prstGeom>
          <a:solidFill>
            <a:srgbClr val="FFBE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3AF16-6060-DCCF-1837-EE04EF731A32}"/>
              </a:ext>
            </a:extLst>
          </p:cNvPr>
          <p:cNvSpPr txBox="1"/>
          <p:nvPr/>
        </p:nvSpPr>
        <p:spPr>
          <a:xfrm>
            <a:off x="4032355" y="3217877"/>
            <a:ext cx="7943251" cy="221651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Many subscriptions will offer Hoopla </a:t>
            </a:r>
            <a:r>
              <a:rPr lang="en-US" sz="2800" err="1"/>
              <a:t>BingePasses</a:t>
            </a:r>
            <a:r>
              <a:rPr lang="en-US" sz="2800"/>
              <a:t>!</a:t>
            </a:r>
            <a:endParaRPr lang="en-US" sz="2800">
              <a:cs typeface="Calibri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/>
              <a:t>These are free 7-day periods for great programs like:</a:t>
            </a:r>
            <a:endParaRPr lang="en-US" sz="2800">
              <a:cs typeface="Calibri" panose="020F0502020204030204"/>
            </a:endParaRPr>
          </a:p>
          <a:p>
            <a:pPr marL="800100" lvl="1" indent="-285750" defTabSz="91440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2800"/>
              <a:t>Curiosity Stream</a:t>
            </a:r>
            <a:endParaRPr lang="en-US" sz="2800">
              <a:cs typeface="Calibri" panose="020F0502020204030204"/>
            </a:endParaRPr>
          </a:p>
          <a:p>
            <a:pPr marL="800100" lvl="1" indent="-285750" defTabSz="91440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2800"/>
              <a:t>The Great Courses</a:t>
            </a:r>
            <a:endParaRPr lang="en-US" sz="2800">
              <a:cs typeface="Calibri" panose="020F0502020204030204"/>
            </a:endParaRPr>
          </a:p>
          <a:p>
            <a:pPr marL="800100" lvl="1" indent="-285750" defTabSz="91440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2800"/>
              <a:t>Hallmark Movies Now</a:t>
            </a:r>
            <a:endParaRPr lang="en-US" sz="2800">
              <a:cs typeface="Calibri" panose="020F0502020204030204"/>
            </a:endParaRPr>
          </a:p>
          <a:p>
            <a:pPr marL="800100" lvl="1" indent="-285750" defTabSz="91440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2800"/>
              <a:t>The Highlights Collection</a:t>
            </a:r>
            <a:endParaRPr lang="en-US" sz="2800">
              <a:cs typeface="Calibri" panose="020F0502020204030204"/>
            </a:endParaRPr>
          </a:p>
          <a:p>
            <a:pPr marL="800100" lvl="1" indent="-285750" defTabSz="914400">
              <a:lnSpc>
                <a:spcPct val="90000"/>
              </a:lnSpc>
              <a:spcAft>
                <a:spcPts val="600"/>
              </a:spcAft>
              <a:buFont typeface="Courier New" panose="020B0604020202020204" pitchFamily="34" charset="0"/>
              <a:buChar char="o"/>
            </a:pPr>
            <a:r>
              <a:rPr lang="en-US" sz="2800"/>
              <a:t>And so many more!</a:t>
            </a:r>
            <a:endParaRPr lang="en-US" sz="2800">
              <a:cs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0CE35-2C7A-DC52-2B2A-7FE66C1C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868" y="3663750"/>
            <a:ext cx="2861945" cy="18932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latin typeface="+mj-lt"/>
                <a:ea typeface="+mj-ea"/>
                <a:cs typeface="+mj-cs"/>
              </a:rPr>
              <a:t>Bonus</a:t>
            </a:r>
            <a:br>
              <a:rPr lang="en-US"/>
            </a:br>
            <a:r>
              <a:rPr lang="en-US" kern="1200">
                <a:latin typeface="+mj-lt"/>
                <a:ea typeface="+mj-ea"/>
                <a:cs typeface="+mj-cs"/>
              </a:rPr>
              <a:t>things!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BBE86-8CB4-B309-3E76-B6F7EB461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schemeClr val="tx1"/>
                </a:solidFill>
              </a:rPr>
              <a:t>9</a:t>
            </a:fld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B813B6-1519-CA7E-62A0-6265C3269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What's all the Hoopla? 11-15-2023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22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TF10001027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What's All the Hoopla?</vt:lpstr>
      <vt:lpstr>Did we mention it is free?</vt:lpstr>
      <vt:lpstr>Enjoy books, movies, shows, and music from home</vt:lpstr>
      <vt:lpstr>But is there anything good?   As of November 2023</vt:lpstr>
      <vt:lpstr>Features of Hoopla</vt:lpstr>
      <vt:lpstr>How do I sign up? Part 1</vt:lpstr>
      <vt:lpstr>How do I sign up? Part 2</vt:lpstr>
      <vt:lpstr>PowerPoint Presentation</vt:lpstr>
      <vt:lpstr>Bonus things!</vt:lpstr>
      <vt:lpstr>Thanks for watching, now get your  Hoopla 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2023-11-15T21:58:54Z</dcterms:created>
  <dcterms:modified xsi:type="dcterms:W3CDTF">2023-11-16T04:27:22Z</dcterms:modified>
</cp:coreProperties>
</file>